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92" r:id="rId3"/>
    <p:sldId id="257" r:id="rId4"/>
    <p:sldId id="258" r:id="rId5"/>
    <p:sldId id="259" r:id="rId6"/>
    <p:sldId id="262" r:id="rId7"/>
    <p:sldId id="263" r:id="rId8"/>
    <p:sldId id="260" r:id="rId9"/>
    <p:sldId id="264" r:id="rId10"/>
    <p:sldId id="288" r:id="rId11"/>
    <p:sldId id="289" r:id="rId12"/>
    <p:sldId id="290" r:id="rId13"/>
    <p:sldId id="291" r:id="rId14"/>
    <p:sldId id="283" r:id="rId15"/>
    <p:sldId id="284" r:id="rId16"/>
    <p:sldId id="265" r:id="rId17"/>
    <p:sldId id="268" r:id="rId18"/>
    <p:sldId id="270" r:id="rId19"/>
    <p:sldId id="266" r:id="rId20"/>
    <p:sldId id="271" r:id="rId21"/>
    <p:sldId id="272" r:id="rId22"/>
    <p:sldId id="273" r:id="rId23"/>
    <p:sldId id="274" r:id="rId24"/>
    <p:sldId id="277" r:id="rId25"/>
    <p:sldId id="276" r:id="rId26"/>
    <p:sldId id="26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6A81B7-9AA6-4E59-BEB7-6AC3B46E6323}">
          <p14:sldIdLst>
            <p14:sldId id="256"/>
            <p14:sldId id="292"/>
          </p14:sldIdLst>
        </p14:section>
        <p14:section name="Famous Places" id="{983235B5-D6CE-4C4E-B2D6-8655E3FCB5C9}">
          <p14:sldIdLst>
            <p14:sldId id="257"/>
            <p14:sldId id="258"/>
            <p14:sldId id="259"/>
            <p14:sldId id="262"/>
            <p14:sldId id="263"/>
            <p14:sldId id="260"/>
            <p14:sldId id="264"/>
            <p14:sldId id="288"/>
            <p14:sldId id="289"/>
            <p14:sldId id="290"/>
            <p14:sldId id="291"/>
            <p14:sldId id="283"/>
            <p14:sldId id="284"/>
          </p14:sldIdLst>
        </p14:section>
        <p14:section name="Culture" id="{9959BF25-6984-4AFF-80C0-A614224EDE6A}">
          <p14:sldIdLst>
            <p14:sldId id="265"/>
            <p14:sldId id="268"/>
            <p14:sldId id="270"/>
            <p14:sldId id="266"/>
          </p14:sldIdLst>
        </p14:section>
        <p14:section name="History" id="{4B0F10E3-1338-478D-B16E-AE8427189F7D}">
          <p14:sldIdLst>
            <p14:sldId id="271"/>
            <p14:sldId id="272"/>
            <p14:sldId id="273"/>
            <p14:sldId id="274"/>
          </p14:sldIdLst>
        </p14:section>
        <p14:section name="Capitals" id="{39EF5547-11A3-4B79-B2E5-0164E52795BF}">
          <p14:sldIdLst>
            <p14:sldId id="277"/>
          </p14:sldIdLst>
        </p14:section>
        <p14:section name="Conclusion" id="{0B995C04-3BEE-4959-B50B-E8DBFE2ECBA9}">
          <p14:sldIdLst>
            <p14:sldId id="276"/>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542" autoAdjust="0"/>
  </p:normalViewPr>
  <p:slideViewPr>
    <p:cSldViewPr>
      <p:cViewPr varScale="1">
        <p:scale>
          <a:sx n="86" d="100"/>
          <a:sy n="86" d="100"/>
        </p:scale>
        <p:origin x="1301"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4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reya Satish" userId="adbcac63834cbc86" providerId="LiveId" clId="{14AB55B8-2A6A-407D-B6DC-8E5641296C90}"/>
    <pc:docChg chg="undo custSel delSld modSld modSection">
      <pc:chgData name="Anushreya Satish" userId="adbcac63834cbc86" providerId="LiveId" clId="{14AB55B8-2A6A-407D-B6DC-8E5641296C90}" dt="2021-10-20T08:39:48.012" v="145" actId="403"/>
      <pc:docMkLst>
        <pc:docMk/>
      </pc:docMkLst>
      <pc:sldChg chg="modSp mod">
        <pc:chgData name="Anushreya Satish" userId="adbcac63834cbc86" providerId="LiveId" clId="{14AB55B8-2A6A-407D-B6DC-8E5641296C90}" dt="2021-10-20T08:39:48.012" v="145" actId="403"/>
        <pc:sldMkLst>
          <pc:docMk/>
          <pc:sldMk cId="30808344" sldId="256"/>
        </pc:sldMkLst>
        <pc:spChg chg="mod">
          <ac:chgData name="Anushreya Satish" userId="adbcac63834cbc86" providerId="LiveId" clId="{14AB55B8-2A6A-407D-B6DC-8E5641296C90}" dt="2021-10-20T08:39:48.012" v="145" actId="403"/>
          <ac:spMkLst>
            <pc:docMk/>
            <pc:sldMk cId="30808344" sldId="256"/>
            <ac:spMk id="5" creationId="{5A057E41-1288-459E-AF42-64D14DD5D95A}"/>
          </ac:spMkLst>
        </pc:spChg>
      </pc:sldChg>
      <pc:sldChg chg="modSp mod">
        <pc:chgData name="Anushreya Satish" userId="adbcac63834cbc86" providerId="LiveId" clId="{14AB55B8-2A6A-407D-B6DC-8E5641296C90}" dt="2021-10-20T08:39:13.969" v="133" actId="2711"/>
        <pc:sldMkLst>
          <pc:docMk/>
          <pc:sldMk cId="3766410570" sldId="257"/>
        </pc:sldMkLst>
        <pc:spChg chg="mod">
          <ac:chgData name="Anushreya Satish" userId="adbcac63834cbc86" providerId="LiveId" clId="{14AB55B8-2A6A-407D-B6DC-8E5641296C90}" dt="2021-10-20T08:39:08.515" v="132" actId="404"/>
          <ac:spMkLst>
            <pc:docMk/>
            <pc:sldMk cId="3766410570" sldId="257"/>
            <ac:spMk id="4" creationId="{00000000-0000-0000-0000-000000000000}"/>
          </ac:spMkLst>
        </pc:spChg>
        <pc:spChg chg="mod">
          <ac:chgData name="Anushreya Satish" userId="adbcac63834cbc86" providerId="LiveId" clId="{14AB55B8-2A6A-407D-B6DC-8E5641296C90}" dt="2021-10-20T08:39:13.969" v="133" actId="2711"/>
          <ac:spMkLst>
            <pc:docMk/>
            <pc:sldMk cId="3766410570" sldId="257"/>
            <ac:spMk id="8" creationId="{C1E1010D-4D8D-4BEC-849D-3A9E1B76811F}"/>
          </ac:spMkLst>
        </pc:spChg>
      </pc:sldChg>
      <pc:sldChg chg="modSp mod">
        <pc:chgData name="Anushreya Satish" userId="adbcac63834cbc86" providerId="LiveId" clId="{14AB55B8-2A6A-407D-B6DC-8E5641296C90}" dt="2021-10-20T08:39:00.615" v="129" actId="2711"/>
        <pc:sldMkLst>
          <pc:docMk/>
          <pc:sldMk cId="892903525" sldId="258"/>
        </pc:sldMkLst>
        <pc:spChg chg="mod">
          <ac:chgData name="Anushreya Satish" userId="adbcac63834cbc86" providerId="LiveId" clId="{14AB55B8-2A6A-407D-B6DC-8E5641296C90}" dt="2021-10-20T08:38:56.259" v="128" actId="404"/>
          <ac:spMkLst>
            <pc:docMk/>
            <pc:sldMk cId="892903525" sldId="258"/>
            <ac:spMk id="4" creationId="{00000000-0000-0000-0000-000000000000}"/>
          </ac:spMkLst>
        </pc:spChg>
        <pc:spChg chg="mod">
          <ac:chgData name="Anushreya Satish" userId="adbcac63834cbc86" providerId="LiveId" clId="{14AB55B8-2A6A-407D-B6DC-8E5641296C90}" dt="2021-10-20T08:39:00.615" v="129" actId="2711"/>
          <ac:spMkLst>
            <pc:docMk/>
            <pc:sldMk cId="892903525" sldId="258"/>
            <ac:spMk id="8" creationId="{5443DFCF-0FA5-4DB1-92E7-8387ECF04E3B}"/>
          </ac:spMkLst>
        </pc:spChg>
      </pc:sldChg>
      <pc:sldChg chg="modSp mod">
        <pc:chgData name="Anushreya Satish" userId="adbcac63834cbc86" providerId="LiveId" clId="{14AB55B8-2A6A-407D-B6DC-8E5641296C90}" dt="2021-10-20T08:38:45.800" v="125" actId="14100"/>
        <pc:sldMkLst>
          <pc:docMk/>
          <pc:sldMk cId="2377965977" sldId="259"/>
        </pc:sldMkLst>
        <pc:spChg chg="mod">
          <ac:chgData name="Anushreya Satish" userId="adbcac63834cbc86" providerId="LiveId" clId="{14AB55B8-2A6A-407D-B6DC-8E5641296C90}" dt="2021-10-20T08:38:39.791" v="123" actId="1076"/>
          <ac:spMkLst>
            <pc:docMk/>
            <pc:sldMk cId="2377965977" sldId="259"/>
            <ac:spMk id="4" creationId="{00000000-0000-0000-0000-000000000000}"/>
          </ac:spMkLst>
        </pc:spChg>
        <pc:spChg chg="mod">
          <ac:chgData name="Anushreya Satish" userId="adbcac63834cbc86" providerId="LiveId" clId="{14AB55B8-2A6A-407D-B6DC-8E5641296C90}" dt="2021-10-20T08:38:45.800" v="125" actId="14100"/>
          <ac:spMkLst>
            <pc:docMk/>
            <pc:sldMk cId="2377965977" sldId="259"/>
            <ac:spMk id="7" creationId="{678E1705-28D2-4DD5-AD8B-2051042BE4DB}"/>
          </ac:spMkLst>
        </pc:spChg>
      </pc:sldChg>
      <pc:sldChg chg="modSp mod">
        <pc:chgData name="Anushreya Satish" userId="adbcac63834cbc86" providerId="LiveId" clId="{14AB55B8-2A6A-407D-B6DC-8E5641296C90}" dt="2021-10-20T08:37:38.225" v="106" actId="2711"/>
        <pc:sldMkLst>
          <pc:docMk/>
          <pc:sldMk cId="1165521656" sldId="260"/>
        </pc:sldMkLst>
        <pc:spChg chg="mod">
          <ac:chgData name="Anushreya Satish" userId="adbcac63834cbc86" providerId="LiveId" clId="{14AB55B8-2A6A-407D-B6DC-8E5641296C90}" dt="2021-10-20T08:37:30.160" v="102" actId="404"/>
          <ac:spMkLst>
            <pc:docMk/>
            <pc:sldMk cId="1165521656" sldId="260"/>
            <ac:spMk id="4" creationId="{00000000-0000-0000-0000-000000000000}"/>
          </ac:spMkLst>
        </pc:spChg>
        <pc:spChg chg="mod">
          <ac:chgData name="Anushreya Satish" userId="adbcac63834cbc86" providerId="LiveId" clId="{14AB55B8-2A6A-407D-B6DC-8E5641296C90}" dt="2021-10-20T08:37:38.225" v="106" actId="2711"/>
          <ac:spMkLst>
            <pc:docMk/>
            <pc:sldMk cId="1165521656" sldId="260"/>
            <ac:spMk id="8" creationId="{03598722-911D-453B-A60F-DDD9AC2A778D}"/>
          </ac:spMkLst>
        </pc:spChg>
      </pc:sldChg>
      <pc:sldChg chg="modSp mod">
        <pc:chgData name="Anushreya Satish" userId="adbcac63834cbc86" providerId="LiveId" clId="{14AB55B8-2A6A-407D-B6DC-8E5641296C90}" dt="2021-10-20T08:29:42.632" v="15" actId="27636"/>
        <pc:sldMkLst>
          <pc:docMk/>
          <pc:sldMk cId="132747747" sldId="261"/>
        </pc:sldMkLst>
        <pc:spChg chg="mod">
          <ac:chgData name="Anushreya Satish" userId="adbcac63834cbc86" providerId="LiveId" clId="{14AB55B8-2A6A-407D-B6DC-8E5641296C90}" dt="2021-10-20T08:29:42.632" v="15" actId="27636"/>
          <ac:spMkLst>
            <pc:docMk/>
            <pc:sldMk cId="132747747" sldId="261"/>
            <ac:spMk id="3" creationId="{00000000-0000-0000-0000-000000000000}"/>
          </ac:spMkLst>
        </pc:spChg>
      </pc:sldChg>
      <pc:sldChg chg="modSp mod">
        <pc:chgData name="Anushreya Satish" userId="adbcac63834cbc86" providerId="LiveId" clId="{14AB55B8-2A6A-407D-B6DC-8E5641296C90}" dt="2021-10-20T08:38:27.147" v="119" actId="14100"/>
        <pc:sldMkLst>
          <pc:docMk/>
          <pc:sldMk cId="1736113907" sldId="262"/>
        </pc:sldMkLst>
        <pc:spChg chg="mod">
          <ac:chgData name="Anushreya Satish" userId="adbcac63834cbc86" providerId="LiveId" clId="{14AB55B8-2A6A-407D-B6DC-8E5641296C90}" dt="2021-10-20T08:38:19.625" v="117" actId="1076"/>
          <ac:spMkLst>
            <pc:docMk/>
            <pc:sldMk cId="1736113907" sldId="262"/>
            <ac:spMk id="3" creationId="{00000000-0000-0000-0000-000000000000}"/>
          </ac:spMkLst>
        </pc:spChg>
        <pc:spChg chg="mod">
          <ac:chgData name="Anushreya Satish" userId="adbcac63834cbc86" providerId="LiveId" clId="{14AB55B8-2A6A-407D-B6DC-8E5641296C90}" dt="2021-10-20T08:38:27.147" v="119" actId="14100"/>
          <ac:spMkLst>
            <pc:docMk/>
            <pc:sldMk cId="1736113907" sldId="262"/>
            <ac:spMk id="9" creationId="{F52BF311-A34D-46B5-BB43-7BC5949EB134}"/>
          </ac:spMkLst>
        </pc:spChg>
        <pc:picChg chg="mod">
          <ac:chgData name="Anushreya Satish" userId="adbcac63834cbc86" providerId="LiveId" clId="{14AB55B8-2A6A-407D-B6DC-8E5641296C90}" dt="2021-10-20T08:38:15.263" v="116" actId="1076"/>
          <ac:picMkLst>
            <pc:docMk/>
            <pc:sldMk cId="1736113907" sldId="262"/>
            <ac:picMk id="8" creationId="{19CCCE14-5BD8-4F40-BBBD-894F7CF7ADE8}"/>
          </ac:picMkLst>
        </pc:picChg>
      </pc:sldChg>
      <pc:sldChg chg="modSp mod">
        <pc:chgData name="Anushreya Satish" userId="adbcac63834cbc86" providerId="LiveId" clId="{14AB55B8-2A6A-407D-B6DC-8E5641296C90}" dt="2021-10-20T08:37:56.552" v="111" actId="14100"/>
        <pc:sldMkLst>
          <pc:docMk/>
          <pc:sldMk cId="1699635724" sldId="263"/>
        </pc:sldMkLst>
        <pc:spChg chg="mod">
          <ac:chgData name="Anushreya Satish" userId="adbcac63834cbc86" providerId="LiveId" clId="{14AB55B8-2A6A-407D-B6DC-8E5641296C90}" dt="2021-10-20T08:37:45.424" v="108" actId="404"/>
          <ac:spMkLst>
            <pc:docMk/>
            <pc:sldMk cId="1699635724" sldId="263"/>
            <ac:spMk id="3" creationId="{00000000-0000-0000-0000-000000000000}"/>
          </ac:spMkLst>
        </pc:spChg>
        <pc:spChg chg="mod">
          <ac:chgData name="Anushreya Satish" userId="adbcac63834cbc86" providerId="LiveId" clId="{14AB55B8-2A6A-407D-B6DC-8E5641296C90}" dt="2021-10-20T08:37:56.552" v="111" actId="14100"/>
          <ac:spMkLst>
            <pc:docMk/>
            <pc:sldMk cId="1699635724" sldId="263"/>
            <ac:spMk id="9" creationId="{4601512A-B9F3-4AF8-98BE-03FC79092927}"/>
          </ac:spMkLst>
        </pc:spChg>
      </pc:sldChg>
      <pc:sldChg chg="modSp mod">
        <pc:chgData name="Anushreya Satish" userId="adbcac63834cbc86" providerId="LiveId" clId="{14AB55B8-2A6A-407D-B6DC-8E5641296C90}" dt="2021-10-20T08:37:22.674" v="99" actId="1076"/>
        <pc:sldMkLst>
          <pc:docMk/>
          <pc:sldMk cId="363275961" sldId="264"/>
        </pc:sldMkLst>
        <pc:spChg chg="mod">
          <ac:chgData name="Anushreya Satish" userId="adbcac63834cbc86" providerId="LiveId" clId="{14AB55B8-2A6A-407D-B6DC-8E5641296C90}" dt="2021-10-20T08:37:14.998" v="97" actId="1076"/>
          <ac:spMkLst>
            <pc:docMk/>
            <pc:sldMk cId="363275961" sldId="264"/>
            <ac:spMk id="3" creationId="{00000000-0000-0000-0000-000000000000}"/>
          </ac:spMkLst>
        </pc:spChg>
        <pc:spChg chg="mod">
          <ac:chgData name="Anushreya Satish" userId="adbcac63834cbc86" providerId="LiveId" clId="{14AB55B8-2A6A-407D-B6DC-8E5641296C90}" dt="2021-10-20T08:37:22.674" v="99" actId="1076"/>
          <ac:spMkLst>
            <pc:docMk/>
            <pc:sldMk cId="363275961" sldId="264"/>
            <ac:spMk id="9" creationId="{B928A977-5DD0-4CA0-A2A5-7F4098289E47}"/>
          </ac:spMkLst>
        </pc:spChg>
        <pc:picChg chg="mod">
          <ac:chgData name="Anushreya Satish" userId="adbcac63834cbc86" providerId="LiveId" clId="{14AB55B8-2A6A-407D-B6DC-8E5641296C90}" dt="2021-10-20T08:37:19.038" v="98" actId="1076"/>
          <ac:picMkLst>
            <pc:docMk/>
            <pc:sldMk cId="363275961" sldId="264"/>
            <ac:picMk id="3074" creationId="{00000000-0000-0000-0000-000000000000}"/>
          </ac:picMkLst>
        </pc:picChg>
      </pc:sldChg>
      <pc:sldChg chg="modSp mod">
        <pc:chgData name="Anushreya Satish" userId="adbcac63834cbc86" providerId="LiveId" clId="{14AB55B8-2A6A-407D-B6DC-8E5641296C90}" dt="2021-10-20T08:34:31.687" v="60" actId="2711"/>
        <pc:sldMkLst>
          <pc:docMk/>
          <pc:sldMk cId="3436267088" sldId="266"/>
        </pc:sldMkLst>
        <pc:spChg chg="mod">
          <ac:chgData name="Anushreya Satish" userId="adbcac63834cbc86" providerId="LiveId" clId="{14AB55B8-2A6A-407D-B6DC-8E5641296C90}" dt="2021-10-20T08:34:16.778" v="59" actId="27636"/>
          <ac:spMkLst>
            <pc:docMk/>
            <pc:sldMk cId="3436267088" sldId="266"/>
            <ac:spMk id="3" creationId="{00000000-0000-0000-0000-000000000000}"/>
          </ac:spMkLst>
        </pc:spChg>
        <pc:spChg chg="mod">
          <ac:chgData name="Anushreya Satish" userId="adbcac63834cbc86" providerId="LiveId" clId="{14AB55B8-2A6A-407D-B6DC-8E5641296C90}" dt="2021-10-20T08:34:31.687" v="60" actId="2711"/>
          <ac:spMkLst>
            <pc:docMk/>
            <pc:sldMk cId="3436267088" sldId="266"/>
            <ac:spMk id="7" creationId="{3932F2AD-0A4F-4632-A89C-1C3025B6EB49}"/>
          </ac:spMkLst>
        </pc:spChg>
      </pc:sldChg>
      <pc:sldChg chg="modSp mod">
        <pc:chgData name="Anushreya Satish" userId="adbcac63834cbc86" providerId="LiveId" clId="{14AB55B8-2A6A-407D-B6DC-8E5641296C90}" dt="2021-10-20T08:34:48.899" v="63" actId="2711"/>
        <pc:sldMkLst>
          <pc:docMk/>
          <pc:sldMk cId="4021529416" sldId="270"/>
        </pc:sldMkLst>
        <pc:spChg chg="mod">
          <ac:chgData name="Anushreya Satish" userId="adbcac63834cbc86" providerId="LiveId" clId="{14AB55B8-2A6A-407D-B6DC-8E5641296C90}" dt="2021-10-20T08:34:43.705" v="62" actId="27636"/>
          <ac:spMkLst>
            <pc:docMk/>
            <pc:sldMk cId="4021529416" sldId="270"/>
            <ac:spMk id="3" creationId="{00000000-0000-0000-0000-000000000000}"/>
          </ac:spMkLst>
        </pc:spChg>
        <pc:spChg chg="mod">
          <ac:chgData name="Anushreya Satish" userId="adbcac63834cbc86" providerId="LiveId" clId="{14AB55B8-2A6A-407D-B6DC-8E5641296C90}" dt="2021-10-20T08:34:48.899" v="63" actId="2711"/>
          <ac:spMkLst>
            <pc:docMk/>
            <pc:sldMk cId="4021529416" sldId="270"/>
            <ac:spMk id="7" creationId="{C48A347B-E097-4896-BDBC-FF91A941D3F0}"/>
          </ac:spMkLst>
        </pc:spChg>
      </pc:sldChg>
      <pc:sldChg chg="modSp mod">
        <pc:chgData name="Anushreya Satish" userId="adbcac63834cbc86" providerId="LiveId" clId="{14AB55B8-2A6A-407D-B6DC-8E5641296C90}" dt="2021-10-20T08:34:08.251" v="57" actId="1076"/>
        <pc:sldMkLst>
          <pc:docMk/>
          <pc:sldMk cId="834637756" sldId="271"/>
        </pc:sldMkLst>
        <pc:spChg chg="mod">
          <ac:chgData name="Anushreya Satish" userId="adbcac63834cbc86" providerId="LiveId" clId="{14AB55B8-2A6A-407D-B6DC-8E5641296C90}" dt="2021-10-20T08:33:55.502" v="51" actId="27636"/>
          <ac:spMkLst>
            <pc:docMk/>
            <pc:sldMk cId="834637756" sldId="271"/>
            <ac:spMk id="3" creationId="{00000000-0000-0000-0000-000000000000}"/>
          </ac:spMkLst>
        </pc:spChg>
        <pc:spChg chg="mod">
          <ac:chgData name="Anushreya Satish" userId="adbcac63834cbc86" providerId="LiveId" clId="{14AB55B8-2A6A-407D-B6DC-8E5641296C90}" dt="2021-10-20T08:34:08.251" v="57" actId="1076"/>
          <ac:spMkLst>
            <pc:docMk/>
            <pc:sldMk cId="834637756" sldId="271"/>
            <ac:spMk id="7" creationId="{998F8E64-6A5D-4660-B079-4548C01C3843}"/>
          </ac:spMkLst>
        </pc:spChg>
        <pc:picChg chg="mod">
          <ac:chgData name="Anushreya Satish" userId="adbcac63834cbc86" providerId="LiveId" clId="{14AB55B8-2A6A-407D-B6DC-8E5641296C90}" dt="2021-10-20T08:33:51.457" v="49" actId="1076"/>
          <ac:picMkLst>
            <pc:docMk/>
            <pc:sldMk cId="834637756" sldId="271"/>
            <ac:picMk id="3074" creationId="{00000000-0000-0000-0000-000000000000}"/>
          </ac:picMkLst>
        </pc:picChg>
      </pc:sldChg>
      <pc:sldChg chg="modSp mod">
        <pc:chgData name="Anushreya Satish" userId="adbcac63834cbc86" providerId="LiveId" clId="{14AB55B8-2A6A-407D-B6DC-8E5641296C90}" dt="2021-10-20T08:33:45.962" v="48" actId="1076"/>
        <pc:sldMkLst>
          <pc:docMk/>
          <pc:sldMk cId="223445413" sldId="272"/>
        </pc:sldMkLst>
        <pc:spChg chg="mod">
          <ac:chgData name="Anushreya Satish" userId="adbcac63834cbc86" providerId="LiveId" clId="{14AB55B8-2A6A-407D-B6DC-8E5641296C90}" dt="2021-10-20T08:31:41.711" v="38" actId="27636"/>
          <ac:spMkLst>
            <pc:docMk/>
            <pc:sldMk cId="223445413" sldId="272"/>
            <ac:spMk id="3" creationId="{00000000-0000-0000-0000-000000000000}"/>
          </ac:spMkLst>
        </pc:spChg>
        <pc:spChg chg="mod">
          <ac:chgData name="Anushreya Satish" userId="adbcac63834cbc86" providerId="LiveId" clId="{14AB55B8-2A6A-407D-B6DC-8E5641296C90}" dt="2021-10-20T08:33:45.962" v="48" actId="1076"/>
          <ac:spMkLst>
            <pc:docMk/>
            <pc:sldMk cId="223445413" sldId="272"/>
            <ac:spMk id="6" creationId="{D4197426-A2D8-4435-AE95-6B0A4E5E52F5}"/>
          </ac:spMkLst>
        </pc:spChg>
        <pc:picChg chg="mod">
          <ac:chgData name="Anushreya Satish" userId="adbcac63834cbc86" providerId="LiveId" clId="{14AB55B8-2A6A-407D-B6DC-8E5641296C90}" dt="2021-10-20T08:33:35.967" v="46" actId="1076"/>
          <ac:picMkLst>
            <pc:docMk/>
            <pc:sldMk cId="223445413" sldId="272"/>
            <ac:picMk id="5" creationId="{1F6F0B5D-1B60-4BBD-8708-6EE15C6AE1F3}"/>
          </ac:picMkLst>
        </pc:picChg>
        <pc:picChg chg="mod">
          <ac:chgData name="Anushreya Satish" userId="adbcac63834cbc86" providerId="LiveId" clId="{14AB55B8-2A6A-407D-B6DC-8E5641296C90}" dt="2021-10-20T08:33:40.185" v="47" actId="1076"/>
          <ac:picMkLst>
            <pc:docMk/>
            <pc:sldMk cId="223445413" sldId="272"/>
            <ac:picMk id="2050" creationId="{00000000-0000-0000-0000-000000000000}"/>
          </ac:picMkLst>
        </pc:picChg>
      </pc:sldChg>
      <pc:sldChg chg="modSp mod">
        <pc:chgData name="Anushreya Satish" userId="adbcac63834cbc86" providerId="LiveId" clId="{14AB55B8-2A6A-407D-B6DC-8E5641296C90}" dt="2021-10-20T08:31:30.869" v="36" actId="1076"/>
        <pc:sldMkLst>
          <pc:docMk/>
          <pc:sldMk cId="3301131968" sldId="273"/>
        </pc:sldMkLst>
        <pc:spChg chg="mod">
          <ac:chgData name="Anushreya Satish" userId="adbcac63834cbc86" providerId="LiveId" clId="{14AB55B8-2A6A-407D-B6DC-8E5641296C90}" dt="2021-10-20T08:31:17.573" v="33" actId="27636"/>
          <ac:spMkLst>
            <pc:docMk/>
            <pc:sldMk cId="3301131968" sldId="273"/>
            <ac:spMk id="3" creationId="{00000000-0000-0000-0000-000000000000}"/>
          </ac:spMkLst>
        </pc:spChg>
        <pc:spChg chg="mod">
          <ac:chgData name="Anushreya Satish" userId="adbcac63834cbc86" providerId="LiveId" clId="{14AB55B8-2A6A-407D-B6DC-8E5641296C90}" dt="2021-10-20T08:31:26.339" v="35" actId="1076"/>
          <ac:spMkLst>
            <pc:docMk/>
            <pc:sldMk cId="3301131968" sldId="273"/>
            <ac:spMk id="7" creationId="{B4DA19A3-FB45-4C05-AFD7-82CDFDA2D2B9}"/>
          </ac:spMkLst>
        </pc:spChg>
        <pc:picChg chg="mod">
          <ac:chgData name="Anushreya Satish" userId="adbcac63834cbc86" providerId="LiveId" clId="{14AB55B8-2A6A-407D-B6DC-8E5641296C90}" dt="2021-10-20T08:31:30.869" v="36" actId="1076"/>
          <ac:picMkLst>
            <pc:docMk/>
            <pc:sldMk cId="3301131968" sldId="273"/>
            <ac:picMk id="4098" creationId="{00000000-0000-0000-0000-000000000000}"/>
          </ac:picMkLst>
        </pc:picChg>
      </pc:sldChg>
      <pc:sldChg chg="modSp mod">
        <pc:chgData name="Anushreya Satish" userId="adbcac63834cbc86" providerId="LiveId" clId="{14AB55B8-2A6A-407D-B6DC-8E5641296C90}" dt="2021-10-20T08:31:06.817" v="31" actId="403"/>
        <pc:sldMkLst>
          <pc:docMk/>
          <pc:sldMk cId="4250577548" sldId="274"/>
        </pc:sldMkLst>
        <pc:spChg chg="mod">
          <ac:chgData name="Anushreya Satish" userId="adbcac63834cbc86" providerId="LiveId" clId="{14AB55B8-2A6A-407D-B6DC-8E5641296C90}" dt="2021-10-20T08:30:22.749" v="22" actId="27636"/>
          <ac:spMkLst>
            <pc:docMk/>
            <pc:sldMk cId="4250577548" sldId="274"/>
            <ac:spMk id="3" creationId="{00000000-0000-0000-0000-000000000000}"/>
          </ac:spMkLst>
        </pc:spChg>
        <pc:spChg chg="mod">
          <ac:chgData name="Anushreya Satish" userId="adbcac63834cbc86" providerId="LiveId" clId="{14AB55B8-2A6A-407D-B6DC-8E5641296C90}" dt="2021-10-20T08:31:06.817" v="31" actId="403"/>
          <ac:spMkLst>
            <pc:docMk/>
            <pc:sldMk cId="4250577548" sldId="274"/>
            <ac:spMk id="7" creationId="{ABF781C8-5790-4DCE-A081-8B9225334028}"/>
          </ac:spMkLst>
        </pc:spChg>
      </pc:sldChg>
      <pc:sldChg chg="modSp mod">
        <pc:chgData name="Anushreya Satish" userId="adbcac63834cbc86" providerId="LiveId" clId="{14AB55B8-2A6A-407D-B6DC-8E5641296C90}" dt="2021-10-20T08:30:02.839" v="18" actId="404"/>
        <pc:sldMkLst>
          <pc:docMk/>
          <pc:sldMk cId="1080214918" sldId="276"/>
        </pc:sldMkLst>
        <pc:spChg chg="mod">
          <ac:chgData name="Anushreya Satish" userId="adbcac63834cbc86" providerId="LiveId" clId="{14AB55B8-2A6A-407D-B6DC-8E5641296C90}" dt="2021-10-20T08:30:02.839" v="18" actId="404"/>
          <ac:spMkLst>
            <pc:docMk/>
            <pc:sldMk cId="1080214918" sldId="276"/>
            <ac:spMk id="3" creationId="{00000000-0000-0000-0000-000000000000}"/>
          </ac:spMkLst>
        </pc:spChg>
        <pc:picChg chg="mod">
          <ac:chgData name="Anushreya Satish" userId="adbcac63834cbc86" providerId="LiveId" clId="{14AB55B8-2A6A-407D-B6DC-8E5641296C90}" dt="2021-10-20T08:29:19.628" v="13" actId="1076"/>
          <ac:picMkLst>
            <pc:docMk/>
            <pc:sldMk cId="1080214918" sldId="276"/>
            <ac:picMk id="1026" creationId="{00000000-0000-0000-0000-000000000000}"/>
          </ac:picMkLst>
        </pc:picChg>
      </pc:sldChg>
      <pc:sldChg chg="modSp mod">
        <pc:chgData name="Anushreya Satish" userId="adbcac63834cbc86" providerId="LiveId" clId="{14AB55B8-2A6A-407D-B6DC-8E5641296C90}" dt="2021-10-20T08:30:44.019" v="24" actId="2711"/>
        <pc:sldMkLst>
          <pc:docMk/>
          <pc:sldMk cId="664368206" sldId="277"/>
        </pc:sldMkLst>
        <pc:spChg chg="mod">
          <ac:chgData name="Anushreya Satish" userId="adbcac63834cbc86" providerId="LiveId" clId="{14AB55B8-2A6A-407D-B6DC-8E5641296C90}" dt="2021-10-20T08:30:13.970" v="20" actId="404"/>
          <ac:spMkLst>
            <pc:docMk/>
            <pc:sldMk cId="664368206" sldId="277"/>
            <ac:spMk id="3" creationId="{00000000-0000-0000-0000-000000000000}"/>
          </ac:spMkLst>
        </pc:spChg>
        <pc:spChg chg="mod">
          <ac:chgData name="Anushreya Satish" userId="adbcac63834cbc86" providerId="LiveId" clId="{14AB55B8-2A6A-407D-B6DC-8E5641296C90}" dt="2021-10-20T08:30:44.019" v="24" actId="2711"/>
          <ac:spMkLst>
            <pc:docMk/>
            <pc:sldMk cId="664368206" sldId="277"/>
            <ac:spMk id="11" creationId="{CF0EAEE1-6740-4363-AB5A-71C2F57F119F}"/>
          </ac:spMkLst>
        </pc:spChg>
      </pc:sldChg>
      <pc:sldChg chg="modSp mod">
        <pc:chgData name="Anushreya Satish" userId="adbcac63834cbc86" providerId="LiveId" clId="{14AB55B8-2A6A-407D-B6DC-8E5641296C90}" dt="2021-10-20T08:35:22.088" v="69" actId="2711"/>
        <pc:sldMkLst>
          <pc:docMk/>
          <pc:sldMk cId="3717674044" sldId="283"/>
        </pc:sldMkLst>
        <pc:spChg chg="mod">
          <ac:chgData name="Anushreya Satish" userId="adbcac63834cbc86" providerId="LiveId" clId="{14AB55B8-2A6A-407D-B6DC-8E5641296C90}" dt="2021-10-20T08:35:15.355" v="68" actId="27636"/>
          <ac:spMkLst>
            <pc:docMk/>
            <pc:sldMk cId="3717674044" sldId="283"/>
            <ac:spMk id="3" creationId="{00000000-0000-0000-0000-000000000000}"/>
          </ac:spMkLst>
        </pc:spChg>
        <pc:spChg chg="mod">
          <ac:chgData name="Anushreya Satish" userId="adbcac63834cbc86" providerId="LiveId" clId="{14AB55B8-2A6A-407D-B6DC-8E5641296C90}" dt="2021-10-20T08:35:22.088" v="69" actId="2711"/>
          <ac:spMkLst>
            <pc:docMk/>
            <pc:sldMk cId="3717674044" sldId="283"/>
            <ac:spMk id="6" creationId="{C307267B-68BA-4D41-AC1A-71877374DA6E}"/>
          </ac:spMkLst>
        </pc:spChg>
      </pc:sldChg>
      <pc:sldChg chg="modSp mod">
        <pc:chgData name="Anushreya Satish" userId="adbcac63834cbc86" providerId="LiveId" clId="{14AB55B8-2A6A-407D-B6DC-8E5641296C90}" dt="2021-10-20T08:35:04.052" v="66" actId="2711"/>
        <pc:sldMkLst>
          <pc:docMk/>
          <pc:sldMk cId="1841967937" sldId="284"/>
        </pc:sldMkLst>
        <pc:spChg chg="mod">
          <ac:chgData name="Anushreya Satish" userId="adbcac63834cbc86" providerId="LiveId" clId="{14AB55B8-2A6A-407D-B6DC-8E5641296C90}" dt="2021-10-20T08:34:58.952" v="65" actId="27636"/>
          <ac:spMkLst>
            <pc:docMk/>
            <pc:sldMk cId="1841967937" sldId="284"/>
            <ac:spMk id="3" creationId="{00000000-0000-0000-0000-000000000000}"/>
          </ac:spMkLst>
        </pc:spChg>
        <pc:spChg chg="mod">
          <ac:chgData name="Anushreya Satish" userId="adbcac63834cbc86" providerId="LiveId" clId="{14AB55B8-2A6A-407D-B6DC-8E5641296C90}" dt="2021-10-20T08:35:04.052" v="66" actId="2711"/>
          <ac:spMkLst>
            <pc:docMk/>
            <pc:sldMk cId="1841967937" sldId="284"/>
            <ac:spMk id="6" creationId="{D29A08E7-D292-4346-A253-5BCDDA353091}"/>
          </ac:spMkLst>
        </pc:spChg>
      </pc:sldChg>
      <pc:sldChg chg="modSp mod">
        <pc:chgData name="Anushreya Satish" userId="adbcac63834cbc86" providerId="LiveId" clId="{14AB55B8-2A6A-407D-B6DC-8E5641296C90}" dt="2021-10-20T08:36:48.268" v="90" actId="2711"/>
        <pc:sldMkLst>
          <pc:docMk/>
          <pc:sldMk cId="2243867299" sldId="288"/>
        </pc:sldMkLst>
        <pc:spChg chg="mod">
          <ac:chgData name="Anushreya Satish" userId="adbcac63834cbc86" providerId="LiveId" clId="{14AB55B8-2A6A-407D-B6DC-8E5641296C90}" dt="2021-10-20T08:36:44.080" v="89" actId="1076"/>
          <ac:spMkLst>
            <pc:docMk/>
            <pc:sldMk cId="2243867299" sldId="288"/>
            <ac:spMk id="3" creationId="{00000000-0000-0000-0000-000000000000}"/>
          </ac:spMkLst>
        </pc:spChg>
        <pc:spChg chg="mod">
          <ac:chgData name="Anushreya Satish" userId="adbcac63834cbc86" providerId="LiveId" clId="{14AB55B8-2A6A-407D-B6DC-8E5641296C90}" dt="2021-10-20T08:36:48.268" v="90" actId="2711"/>
          <ac:spMkLst>
            <pc:docMk/>
            <pc:sldMk cId="2243867299" sldId="288"/>
            <ac:spMk id="10" creationId="{F34C59CE-D62D-4050-ADAF-769C948CA408}"/>
          </ac:spMkLst>
        </pc:spChg>
      </pc:sldChg>
      <pc:sldChg chg="modSp mod">
        <pc:chgData name="Anushreya Satish" userId="adbcac63834cbc86" providerId="LiveId" clId="{14AB55B8-2A6A-407D-B6DC-8E5641296C90}" dt="2021-10-20T08:36:30.543" v="85" actId="14100"/>
        <pc:sldMkLst>
          <pc:docMk/>
          <pc:sldMk cId="662224596" sldId="289"/>
        </pc:sldMkLst>
        <pc:spChg chg="mod">
          <ac:chgData name="Anushreya Satish" userId="adbcac63834cbc86" providerId="LiveId" clId="{14AB55B8-2A6A-407D-B6DC-8E5641296C90}" dt="2021-10-20T08:36:16.628" v="83" actId="1076"/>
          <ac:spMkLst>
            <pc:docMk/>
            <pc:sldMk cId="662224596" sldId="289"/>
            <ac:spMk id="3" creationId="{00000000-0000-0000-0000-000000000000}"/>
          </ac:spMkLst>
        </pc:spChg>
        <pc:spChg chg="mod">
          <ac:chgData name="Anushreya Satish" userId="adbcac63834cbc86" providerId="LiveId" clId="{14AB55B8-2A6A-407D-B6DC-8E5641296C90}" dt="2021-10-20T08:36:30.543" v="85" actId="14100"/>
          <ac:spMkLst>
            <pc:docMk/>
            <pc:sldMk cId="662224596" sldId="289"/>
            <ac:spMk id="7" creationId="{004652CF-17D2-4FE4-B69A-D8710CBD9107}"/>
          </ac:spMkLst>
        </pc:spChg>
      </pc:sldChg>
      <pc:sldChg chg="modSp mod">
        <pc:chgData name="Anushreya Satish" userId="adbcac63834cbc86" providerId="LiveId" clId="{14AB55B8-2A6A-407D-B6DC-8E5641296C90}" dt="2021-10-20T08:36:01.665" v="79" actId="2711"/>
        <pc:sldMkLst>
          <pc:docMk/>
          <pc:sldMk cId="1035740259" sldId="290"/>
        </pc:sldMkLst>
        <pc:spChg chg="mod">
          <ac:chgData name="Anushreya Satish" userId="adbcac63834cbc86" providerId="LiveId" clId="{14AB55B8-2A6A-407D-B6DC-8E5641296C90}" dt="2021-10-20T08:35:57.412" v="78" actId="27636"/>
          <ac:spMkLst>
            <pc:docMk/>
            <pc:sldMk cId="1035740259" sldId="290"/>
            <ac:spMk id="3" creationId="{00000000-0000-0000-0000-000000000000}"/>
          </ac:spMkLst>
        </pc:spChg>
        <pc:spChg chg="mod">
          <ac:chgData name="Anushreya Satish" userId="adbcac63834cbc86" providerId="LiveId" clId="{14AB55B8-2A6A-407D-B6DC-8E5641296C90}" dt="2021-10-20T08:36:01.665" v="79" actId="2711"/>
          <ac:spMkLst>
            <pc:docMk/>
            <pc:sldMk cId="1035740259" sldId="290"/>
            <ac:spMk id="7" creationId="{D25FEEBB-28C1-4E7C-A531-3D04E88368F6}"/>
          </ac:spMkLst>
        </pc:spChg>
      </pc:sldChg>
      <pc:sldChg chg="modSp mod">
        <pc:chgData name="Anushreya Satish" userId="adbcac63834cbc86" providerId="LiveId" clId="{14AB55B8-2A6A-407D-B6DC-8E5641296C90}" dt="2021-10-20T08:35:50.299" v="76" actId="1076"/>
        <pc:sldMkLst>
          <pc:docMk/>
          <pc:sldMk cId="4059957159" sldId="291"/>
        </pc:sldMkLst>
        <pc:spChg chg="mod">
          <ac:chgData name="Anushreya Satish" userId="adbcac63834cbc86" providerId="LiveId" clId="{14AB55B8-2A6A-407D-B6DC-8E5641296C90}" dt="2021-10-20T08:35:43.662" v="74" actId="1076"/>
          <ac:spMkLst>
            <pc:docMk/>
            <pc:sldMk cId="4059957159" sldId="291"/>
            <ac:spMk id="3" creationId="{00000000-0000-0000-0000-000000000000}"/>
          </ac:spMkLst>
        </pc:spChg>
        <pc:spChg chg="mod">
          <ac:chgData name="Anushreya Satish" userId="adbcac63834cbc86" providerId="LiveId" clId="{14AB55B8-2A6A-407D-B6DC-8E5641296C90}" dt="2021-10-20T08:35:50.299" v="76" actId="1076"/>
          <ac:spMkLst>
            <pc:docMk/>
            <pc:sldMk cId="4059957159" sldId="291"/>
            <ac:spMk id="7" creationId="{F4D2A3DC-0401-4521-84D5-55C87408A4CB}"/>
          </ac:spMkLst>
        </pc:spChg>
        <pc:picChg chg="mod">
          <ac:chgData name="Anushreya Satish" userId="adbcac63834cbc86" providerId="LiveId" clId="{14AB55B8-2A6A-407D-B6DC-8E5641296C90}" dt="2021-10-20T08:35:34.422" v="71" actId="1076"/>
          <ac:picMkLst>
            <pc:docMk/>
            <pc:sldMk cId="4059957159" sldId="291"/>
            <ac:picMk id="6" creationId="{145A7CE2-B97F-47F1-B2DC-EF106A8BE52A}"/>
          </ac:picMkLst>
        </pc:picChg>
      </pc:sldChg>
      <pc:sldChg chg="modSp mod">
        <pc:chgData name="Anushreya Satish" userId="adbcac63834cbc86" providerId="LiveId" clId="{14AB55B8-2A6A-407D-B6DC-8E5641296C90}" dt="2021-10-20T08:39:24.476" v="136" actId="2711"/>
        <pc:sldMkLst>
          <pc:docMk/>
          <pc:sldMk cId="3386290313" sldId="292"/>
        </pc:sldMkLst>
        <pc:spChg chg="mod">
          <ac:chgData name="Anushreya Satish" userId="adbcac63834cbc86" providerId="LiveId" clId="{14AB55B8-2A6A-407D-B6DC-8E5641296C90}" dt="2021-10-20T08:39:19.359" v="135" actId="27636"/>
          <ac:spMkLst>
            <pc:docMk/>
            <pc:sldMk cId="3386290313" sldId="292"/>
            <ac:spMk id="3" creationId="{3F11F35E-E23D-4E1D-9207-90DE9A044B1F}"/>
          </ac:spMkLst>
        </pc:spChg>
        <pc:spChg chg="mod">
          <ac:chgData name="Anushreya Satish" userId="adbcac63834cbc86" providerId="LiveId" clId="{14AB55B8-2A6A-407D-B6DC-8E5641296C90}" dt="2021-10-20T08:39:24.476" v="136" actId="2711"/>
          <ac:spMkLst>
            <pc:docMk/>
            <pc:sldMk cId="3386290313" sldId="292"/>
            <ac:spMk id="4" creationId="{75EED005-9BB5-44EC-98B3-7FF777FB1D2A}"/>
          </ac:spMkLst>
        </pc:spChg>
      </pc:sldChg>
      <pc:sldChg chg="del">
        <pc:chgData name="Anushreya Satish" userId="adbcac63834cbc86" providerId="LiveId" clId="{14AB55B8-2A6A-407D-B6DC-8E5641296C90}" dt="2021-10-20T08:28:24.777" v="0" actId="47"/>
        <pc:sldMkLst>
          <pc:docMk/>
          <pc:sldMk cId="1765073834" sldId="293"/>
        </pc:sldMkLst>
      </pc:sldChg>
      <pc:sldChg chg="del">
        <pc:chgData name="Anushreya Satish" userId="adbcac63834cbc86" providerId="LiveId" clId="{14AB55B8-2A6A-407D-B6DC-8E5641296C90}" dt="2021-10-20T08:28:30.626" v="1" actId="47"/>
        <pc:sldMkLst>
          <pc:docMk/>
          <pc:sldMk cId="3974833288" sldId="294"/>
        </pc:sldMkLst>
      </pc:sldChg>
      <pc:sldChg chg="del">
        <pc:chgData name="Anushreya Satish" userId="adbcac63834cbc86" providerId="LiveId" clId="{14AB55B8-2A6A-407D-B6DC-8E5641296C90}" dt="2021-10-20T08:28:33.361" v="2" actId="47"/>
        <pc:sldMkLst>
          <pc:docMk/>
          <pc:sldMk cId="3141813024" sldId="295"/>
        </pc:sldMkLst>
      </pc:sldChg>
      <pc:sldChg chg="del">
        <pc:chgData name="Anushreya Satish" userId="adbcac63834cbc86" providerId="LiveId" clId="{14AB55B8-2A6A-407D-B6DC-8E5641296C90}" dt="2021-10-20T08:28:35.760" v="3" actId="47"/>
        <pc:sldMkLst>
          <pc:docMk/>
          <pc:sldMk cId="1684736517" sldId="297"/>
        </pc:sldMkLst>
      </pc:sldChg>
      <pc:sldChg chg="del">
        <pc:chgData name="Anushreya Satish" userId="adbcac63834cbc86" providerId="LiveId" clId="{14AB55B8-2A6A-407D-B6DC-8E5641296C90}" dt="2021-10-20T08:28:39.359" v="4" actId="47"/>
        <pc:sldMkLst>
          <pc:docMk/>
          <pc:sldMk cId="390977098" sldId="298"/>
        </pc:sldMkLst>
      </pc:sldChg>
      <pc:sldChg chg="del">
        <pc:chgData name="Anushreya Satish" userId="adbcac63834cbc86" providerId="LiveId" clId="{14AB55B8-2A6A-407D-B6DC-8E5641296C90}" dt="2021-10-20T08:28:41.702" v="5" actId="47"/>
        <pc:sldMkLst>
          <pc:docMk/>
          <pc:sldMk cId="3579593468" sldId="299"/>
        </pc:sldMkLst>
      </pc:sldChg>
      <pc:sldChg chg="del">
        <pc:chgData name="Anushreya Satish" userId="adbcac63834cbc86" providerId="LiveId" clId="{14AB55B8-2A6A-407D-B6DC-8E5641296C90}" dt="2021-10-20T08:28:45.848" v="6" actId="47"/>
        <pc:sldMkLst>
          <pc:docMk/>
          <pc:sldMk cId="3856814350" sldId="300"/>
        </pc:sldMkLst>
      </pc:sldChg>
      <pc:sldChg chg="del">
        <pc:chgData name="Anushreya Satish" userId="adbcac63834cbc86" providerId="LiveId" clId="{14AB55B8-2A6A-407D-B6DC-8E5641296C90}" dt="2021-10-20T08:28:48.159" v="7" actId="47"/>
        <pc:sldMkLst>
          <pc:docMk/>
          <pc:sldMk cId="3484540172" sldId="301"/>
        </pc:sldMkLst>
      </pc:sldChg>
      <pc:sldChg chg="del">
        <pc:chgData name="Anushreya Satish" userId="adbcac63834cbc86" providerId="LiveId" clId="{14AB55B8-2A6A-407D-B6DC-8E5641296C90}" dt="2021-10-20T08:28:51.586" v="8" actId="47"/>
        <pc:sldMkLst>
          <pc:docMk/>
          <pc:sldMk cId="1875873525" sldId="302"/>
        </pc:sldMkLst>
      </pc:sldChg>
      <pc:sldChg chg="del">
        <pc:chgData name="Anushreya Satish" userId="adbcac63834cbc86" providerId="LiveId" clId="{14AB55B8-2A6A-407D-B6DC-8E5641296C90}" dt="2021-10-20T08:28:53.643" v="9" actId="47"/>
        <pc:sldMkLst>
          <pc:docMk/>
          <pc:sldMk cId="3540921759" sldId="303"/>
        </pc:sldMkLst>
      </pc:sldChg>
      <pc:sldChg chg="del">
        <pc:chgData name="Anushreya Satish" userId="adbcac63834cbc86" providerId="LiveId" clId="{14AB55B8-2A6A-407D-B6DC-8E5641296C90}" dt="2021-10-20T08:28:55.876" v="10" actId="47"/>
        <pc:sldMkLst>
          <pc:docMk/>
          <pc:sldMk cId="2819864936" sldId="304"/>
        </pc:sldMkLst>
      </pc:sldChg>
      <pc:sldChg chg="del">
        <pc:chgData name="Anushreya Satish" userId="adbcac63834cbc86" providerId="LiveId" clId="{14AB55B8-2A6A-407D-B6DC-8E5641296C90}" dt="2021-10-20T08:28:58.893" v="11" actId="47"/>
        <pc:sldMkLst>
          <pc:docMk/>
          <pc:sldMk cId="2764188586" sldId="305"/>
        </pc:sldMkLst>
      </pc:sldChg>
      <pc:sldChg chg="del">
        <pc:chgData name="Anushreya Satish" userId="adbcac63834cbc86" providerId="LiveId" clId="{14AB55B8-2A6A-407D-B6DC-8E5641296C90}" dt="2021-10-20T08:29:01.693" v="12" actId="47"/>
        <pc:sldMkLst>
          <pc:docMk/>
          <pc:sldMk cId="2996891518"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9AAE52-D653-49D3-83C1-98C67934DD08}" type="datetimeFigureOut">
              <a:rPr lang="en-US" smtClean="0"/>
              <a:t>10/20/2021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C3789A-6DB9-47D9-B381-6BD87615226D}" type="slidenum">
              <a:rPr lang="en-US" smtClean="0"/>
              <a:t>‹#›</a:t>
            </a:fld>
            <a:endParaRPr lang="en-US" dirty="0"/>
          </a:p>
        </p:txBody>
      </p:sp>
    </p:spTree>
    <p:extLst>
      <p:ext uri="{BB962C8B-B14F-4D97-AF65-F5344CB8AC3E}">
        <p14:creationId xmlns:p14="http://schemas.microsoft.com/office/powerpoint/2010/main" val="2349641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Title 28"/>
          <p:cNvSpPr>
            <a:spLocks noGrp="1"/>
          </p:cNvSpPr>
          <p:nvPr>
            <p:ph type="ctrTitle"/>
          </p:nvPr>
        </p:nvSpPr>
        <p:spPr>
          <a:xfrm>
            <a:off x="381000" y="4853412"/>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2" name="Footer Placeholder 1"/>
          <p:cNvSpPr>
            <a:spLocks noGrp="1"/>
          </p:cNvSpPr>
          <p:nvPr>
            <p:ph type="ftr" sz="quarter" idx="11"/>
          </p:nvPr>
        </p:nvSpPr>
        <p:spPr/>
        <p:txBody>
          <a:bodyPr/>
          <a:lstStyle/>
          <a:p>
            <a:endParaRPr lang="en-US" dirty="0"/>
          </a:p>
        </p:txBody>
      </p:sp>
      <p:sp>
        <p:nvSpPr>
          <p:cNvPr id="15" name="Slide Number Placeholder 14"/>
          <p:cNvSpPr>
            <a:spLocks noGrp="1"/>
          </p:cNvSpPr>
          <p:nvPr>
            <p:ph type="sldNum" sz="quarter" idx="12"/>
          </p:nvPr>
        </p:nvSpPr>
        <p:spPr>
          <a:xfrm>
            <a:off x="8229600" y="6473952"/>
            <a:ext cx="758952" cy="246888"/>
          </a:xfrm>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7"/>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7"/>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19" name="Footer Placeholder 18"/>
          <p:cNvSpPr>
            <a:spLocks noGrp="1"/>
          </p:cNvSpPr>
          <p:nvPr>
            <p:ph type="ftr" sz="quarter" idx="11"/>
          </p:nvPr>
        </p:nvSpPr>
        <p:spPr>
          <a:xfrm>
            <a:off x="3581400" y="76201"/>
            <a:ext cx="2895600" cy="288925"/>
          </a:xfrm>
        </p:spPr>
        <p:txBody>
          <a:bodyPr/>
          <a:lstStyle/>
          <a:p>
            <a:endParaRPr lang="en-US" dirty="0"/>
          </a:p>
        </p:txBody>
      </p:sp>
      <p:sp>
        <p:nvSpPr>
          <p:cNvPr id="16" name="Slide Number Placeholder 15"/>
          <p:cNvSpPr>
            <a:spLocks noGrp="1"/>
          </p:cNvSpPr>
          <p:nvPr>
            <p:ph type="sldNum" sz="quarter" idx="12"/>
          </p:nvPr>
        </p:nvSpPr>
        <p:spPr>
          <a:xfrm>
            <a:off x="8229600" y="6473952"/>
            <a:ext cx="758952" cy="246888"/>
          </a:xfrm>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6" name="Slide Number Placeholder 15"/>
          <p:cNvSpPr>
            <a:spLocks noGrp="1"/>
          </p:cNvSpPr>
          <p:nvPr>
            <p:ph type="sldNum" sz="quarter" idx="12"/>
          </p:nvPr>
        </p:nvSpPr>
        <p:spPr/>
        <p:txBody>
          <a:bodyPr/>
          <a:lstStyle/>
          <a:p>
            <a:fld id="{7CF1234C-0C3F-4A3C-9181-985A65AD18ED}" type="slidenum">
              <a:rPr lang="en-US" smtClean="0"/>
              <a:t>‹#›</a:t>
            </a:fld>
            <a:endParaRPr lang="en-US" dirty="0"/>
          </a:p>
        </p:txBody>
      </p:sp>
      <p:sp>
        <p:nvSpPr>
          <p:cNvPr id="8" name="Title 7"/>
          <p:cNvSpPr>
            <a:spLocks noGrp="1"/>
          </p:cNvSpPr>
          <p:nvPr>
            <p:ph type="title"/>
          </p:nvPr>
        </p:nvSpPr>
        <p:spPr>
          <a:xfrm>
            <a:off x="180475" y="2947086"/>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31" name="Slide Number Placeholder 30"/>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1"/>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7" y="666751"/>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8"/>
            <a:ext cx="4290556" cy="3941764"/>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8"/>
            <a:ext cx="4288536" cy="3941764"/>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229600" y="6477000"/>
            <a:ext cx="762000" cy="246888"/>
          </a:xfrm>
        </p:spPr>
        <p:txBody>
          <a:bodyPr/>
          <a:lstStyle/>
          <a:p>
            <a:fld id="{7CF1234C-0C3F-4A3C-9181-985A65AD18ED}" type="slidenum">
              <a:rPr lang="en-US" smtClean="0"/>
              <a:t>‹#›</a:t>
            </a:fld>
            <a:endParaRPr lang="en-US" dirty="0"/>
          </a:p>
        </p:txBody>
      </p:sp>
      <p:sp>
        <p:nvSpPr>
          <p:cNvPr id="11" name="Straight Connector 10"/>
          <p:cNvSpPr>
            <a:spLocks noChangeShapeType="1"/>
          </p:cNvSpPr>
          <p:nvPr/>
        </p:nvSpPr>
        <p:spPr bwMode="auto">
          <a:xfrm>
            <a:off x="514350" y="6019801"/>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21" name="Footer Placeholder 20"/>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24" name="Footer Placeholder 23"/>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Title 11"/>
          <p:cNvSpPr>
            <a:spLocks noGrp="1"/>
          </p:cNvSpPr>
          <p:nvPr>
            <p:ph type="title"/>
          </p:nvPr>
        </p:nvSpPr>
        <p:spPr>
          <a:xfrm>
            <a:off x="457200" y="5486401"/>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2"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29" name="Footer Placeholder 28"/>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F1234C-0C3F-4A3C-9181-985A65AD18ED}"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dirty="0"/>
              <a:t>Click icon to add picture</a:t>
            </a:r>
          </a:p>
        </p:txBody>
      </p:sp>
      <p:sp>
        <p:nvSpPr>
          <p:cNvPr id="7" name="Date Placeholder 6"/>
          <p:cNvSpPr>
            <a:spLocks noGrp="1"/>
          </p:cNvSpPr>
          <p:nvPr>
            <p:ph type="dt" sz="half" idx="10"/>
          </p:nvPr>
        </p:nvSpPr>
        <p:spPr/>
        <p:txBody>
          <a:bodyPr/>
          <a:lstStyle/>
          <a:p>
            <a:fld id="{01975181-C443-46DD-8A9B-67342379C569}"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1" name="Slide Number Placeholder 30"/>
          <p:cNvSpPr>
            <a:spLocks noGrp="1"/>
          </p:cNvSpPr>
          <p:nvPr>
            <p:ph type="sldNum" sz="quarter" idx="12"/>
          </p:nvPr>
        </p:nvSpPr>
        <p:spPr/>
        <p:txBody>
          <a:bodyPr/>
          <a:lstStyle/>
          <a:p>
            <a:fld id="{7CF1234C-0C3F-4A3C-9181-985A65AD18ED}" type="slidenum">
              <a:rPr lang="en-US" smtClean="0"/>
              <a:t>‹#›</a:t>
            </a:fld>
            <a:endParaRPr lang="en-US" dirty="0"/>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9"/>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1"/>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01975181-C443-46DD-8A9B-67342379C569}" type="datetimeFigureOut">
              <a:rPr lang="en-US" smtClean="0"/>
              <a:t>10/20/2021</a:t>
            </a:fld>
            <a:endParaRPr lang="en-US" dirty="0"/>
          </a:p>
        </p:txBody>
      </p:sp>
      <p:sp>
        <p:nvSpPr>
          <p:cNvPr id="28" name="Footer Placeholder 27"/>
          <p:cNvSpPr>
            <a:spLocks noGrp="1"/>
          </p:cNvSpPr>
          <p:nvPr>
            <p:ph type="ftr" sz="quarter" idx="3"/>
          </p:nvPr>
        </p:nvSpPr>
        <p:spPr>
          <a:xfrm>
            <a:off x="3124200" y="76201"/>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dirty="0"/>
          </a:p>
        </p:txBody>
      </p:sp>
      <p:sp>
        <p:nvSpPr>
          <p:cNvPr id="5" name="Slide Number Placeholder 4"/>
          <p:cNvSpPr>
            <a:spLocks noGrp="1"/>
          </p:cNvSpPr>
          <p:nvPr>
            <p:ph type="sldNum" sz="quarter" idx="4"/>
          </p:nvPr>
        </p:nvSpPr>
        <p:spPr>
          <a:xfrm>
            <a:off x="8229600" y="6477002"/>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7CF1234C-0C3F-4A3C-9181-985A65AD18ED}" type="slidenum">
              <a:rPr lang="en-US" smtClean="0"/>
              <a:t>‹#›</a:t>
            </a:fld>
            <a:endParaRPr lang="en-US" dirty="0"/>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9"/>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Straight Connector 11"/>
          <p:cNvSpPr>
            <a:spLocks noChangeShapeType="1"/>
          </p:cNvSpPr>
          <p:nvPr/>
        </p:nvSpPr>
        <p:spPr bwMode="auto">
          <a:xfrm>
            <a:off x="514350" y="105798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Palais_de_l'Industrie" TargetMode="External"/><Relationship Id="rId13" Type="http://schemas.openxmlformats.org/officeDocument/2006/relationships/hyperlink" Target="https://en.wikipedia.org/wiki/French_Ministry_of_Culture" TargetMode="External"/><Relationship Id="rId18" Type="http://schemas.openxmlformats.org/officeDocument/2006/relationships/hyperlink" Target="https://en.wikipedia.org/wiki/Steel_frame#Light_steel_framing" TargetMode="External"/><Relationship Id="rId3" Type="http://schemas.openxmlformats.org/officeDocument/2006/relationships/hyperlink" Target="https://en.wikipedia.org/wiki/Historic_site" TargetMode="External"/><Relationship Id="rId7" Type="http://schemas.openxmlformats.org/officeDocument/2006/relationships/hyperlink" Target="https://en.wikipedia.org/wiki/8th_arrondissement_of_Paris" TargetMode="External"/><Relationship Id="rId12" Type="http://schemas.openxmlformats.org/officeDocument/2006/relationships/hyperlink" Target="https://en.wikipedia.org/wiki/Monument_historique" TargetMode="External"/><Relationship Id="rId17" Type="http://schemas.openxmlformats.org/officeDocument/2006/relationships/hyperlink" Target="https://en.wikipedia.org/wiki/Iron" TargetMode="External"/><Relationship Id="rId2" Type="http://schemas.openxmlformats.org/officeDocument/2006/relationships/image" Target="../media/image3.jpeg"/><Relationship Id="rId16" Type="http://schemas.openxmlformats.org/officeDocument/2006/relationships/hyperlink" Target="https://en.wikipedia.org/wiki/Facade" TargetMode="Externa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hyperlink" Target="https://en.wikipedia.org/wiki/Champs-%C3%89lys%C3%A9es" TargetMode="External"/><Relationship Id="rId11" Type="http://schemas.openxmlformats.org/officeDocument/2006/relationships/hyperlink" Target="https://en.wikipedia.org/wiki/Pont_Alexandre_III" TargetMode="External"/><Relationship Id="rId5" Type="http://schemas.openxmlformats.org/officeDocument/2006/relationships/hyperlink" Target="https://en.wikipedia.org/wiki/Museum" TargetMode="External"/><Relationship Id="rId15" Type="http://schemas.openxmlformats.org/officeDocument/2006/relationships/hyperlink" Target="https://en.wikipedia.org/wiki/%C3%89cole_des_Beaux-Arts" TargetMode="External"/><Relationship Id="rId10" Type="http://schemas.openxmlformats.org/officeDocument/2006/relationships/hyperlink" Target="https://en.wikipedia.org/wiki/Petit_Palais" TargetMode="External"/><Relationship Id="rId19" Type="http://schemas.openxmlformats.org/officeDocument/2006/relationships/hyperlink" Target="https://en.wikipedia.org/wiki/Reinforced_concrete" TargetMode="External"/><Relationship Id="rId4" Type="http://schemas.openxmlformats.org/officeDocument/2006/relationships/hyperlink" Target="https://en.wikipedia.org/wiki/Exhibition_hall" TargetMode="External"/><Relationship Id="rId9" Type="http://schemas.openxmlformats.org/officeDocument/2006/relationships/hyperlink" Target="https://en.wikipedia.org/wiki/Exposition_Universelle_(1900)" TargetMode="External"/><Relationship Id="rId14" Type="http://schemas.openxmlformats.org/officeDocument/2006/relationships/hyperlink" Target="https://en.wikipedia.org/wiki/Beaux-Arts_architectur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Butte" TargetMode="External"/><Relationship Id="rId13" Type="http://schemas.openxmlformats.org/officeDocument/2006/relationships/hyperlink" Target="https://en.wikipedia.org/wiki/Consecration" TargetMode="External"/><Relationship Id="rId3" Type="http://schemas.openxmlformats.org/officeDocument/2006/relationships/hyperlink" Target="https://en.wikipedia.org/wiki/Roman_Catholic_Church" TargetMode="External"/><Relationship Id="rId7" Type="http://schemas.openxmlformats.org/officeDocument/2006/relationships/hyperlink" Target="https://en.wikipedia.org/wiki/Sacred_Heart" TargetMode="External"/><Relationship Id="rId12" Type="http://schemas.openxmlformats.org/officeDocument/2006/relationships/hyperlink" Target="https://en.wikipedia.org/wiki/Paul_Abadie" TargetMode="External"/><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hyperlink" Target="https://en.wikipedia.org/wiki/France" TargetMode="External"/><Relationship Id="rId11" Type="http://schemas.openxmlformats.org/officeDocument/2006/relationships/hyperlink" Target="https://en.wikipedia.org/wiki/Holy_Eucharist" TargetMode="External"/><Relationship Id="rId5" Type="http://schemas.openxmlformats.org/officeDocument/2006/relationships/hyperlink" Target="https://en.wikipedia.org/wiki/Paris" TargetMode="External"/><Relationship Id="rId15" Type="http://schemas.openxmlformats.org/officeDocument/2006/relationships/image" Target="../media/image13.png"/><Relationship Id="rId10" Type="http://schemas.openxmlformats.org/officeDocument/2006/relationships/hyperlink" Target="https://en.wikipedia.org/wiki/Perpetual_adoration" TargetMode="External"/><Relationship Id="rId4" Type="http://schemas.openxmlformats.org/officeDocument/2006/relationships/hyperlink" Target="https://en.wikipedia.org/wiki/Minor_basilica" TargetMode="External"/><Relationship Id="rId9" Type="http://schemas.openxmlformats.org/officeDocument/2006/relationships/hyperlink" Target="https://en.wikipedia.org/wiki/Montmartre" TargetMode="External"/><Relationship Id="rId14" Type="http://schemas.openxmlformats.org/officeDocument/2006/relationships/hyperlink" Target="https://en.wikipedia.org/wiki/World_War_I"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French_Revolution" TargetMode="External"/><Relationship Id="rId3" Type="http://schemas.openxmlformats.org/officeDocument/2006/relationships/hyperlink" Target="https://en.wikipedia.org/wiki/Paris" TargetMode="External"/><Relationship Id="rId7" Type="http://schemas.openxmlformats.org/officeDocument/2006/relationships/hyperlink" Target="https://en.wikipedia.org/wiki/Sainte-Chapelle" TargetMode="External"/><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hyperlink" Target="https://en.wikipedia.org/wiki/Paris_Hall_of_Justice" TargetMode="External"/><Relationship Id="rId5" Type="http://schemas.openxmlformats.org/officeDocument/2006/relationships/hyperlink" Target="https://en.wikipedia.org/wiki/Palais_de_la_Cit%C3%A9" TargetMode="External"/><Relationship Id="rId10" Type="http://schemas.openxmlformats.org/officeDocument/2006/relationships/image" Target="../media/image14.png"/><Relationship Id="rId4" Type="http://schemas.openxmlformats.org/officeDocument/2006/relationships/hyperlink" Target="https://en.wikipedia.org/wiki/%C3%8Ele_de_la_Cit%C3%A9" TargetMode="External"/><Relationship Id="rId9" Type="http://schemas.openxmlformats.org/officeDocument/2006/relationships/hyperlink" Target="https://en.wikipedia.org/wiki/Guillotin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Louis_XV_of_France" TargetMode="External"/><Relationship Id="rId13" Type="http://schemas.openxmlformats.org/officeDocument/2006/relationships/hyperlink" Target="https://en.wikipedia.org/wiki/Pantheon,_Rome" TargetMode="External"/><Relationship Id="rId3" Type="http://schemas.openxmlformats.org/officeDocument/2006/relationships/hyperlink" Target="https://en.wikipedia.org/wiki/5th_arrondissement_of_Paris" TargetMode="External"/><Relationship Id="rId7" Type="http://schemas.openxmlformats.org/officeDocument/2006/relationships/hyperlink" Target="https://en.wikipedia.org/wiki/Jacques-Germain_Soufflot" TargetMode="External"/><Relationship Id="rId12" Type="http://schemas.openxmlformats.org/officeDocument/2006/relationships/hyperlink" Target="https://en.wikipedia.org/wiki/Mausoleum" TargetMode="External"/><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hyperlink" Target="https://en.wikipedia.org/wiki/Place_du_Panth%C3%A9on" TargetMode="External"/><Relationship Id="rId11" Type="http://schemas.openxmlformats.org/officeDocument/2006/relationships/hyperlink" Target="https://en.wikipedia.org/wiki/National_Constituent_Assembly_(France)" TargetMode="External"/><Relationship Id="rId5" Type="http://schemas.openxmlformats.org/officeDocument/2006/relationships/hyperlink" Target="https://en.wikipedia.org/wiki/Montagne_Sainte-Genevi%C3%A8ve" TargetMode="External"/><Relationship Id="rId15" Type="http://schemas.openxmlformats.org/officeDocument/2006/relationships/image" Target="../media/image15.png"/><Relationship Id="rId10" Type="http://schemas.openxmlformats.org/officeDocument/2006/relationships/hyperlink" Target="https://en.wikipedia.org/wiki/French_Revolution" TargetMode="External"/><Relationship Id="rId4" Type="http://schemas.openxmlformats.org/officeDocument/2006/relationships/hyperlink" Target="https://en.wikipedia.org/wiki/Latin_Quarter" TargetMode="External"/><Relationship Id="rId9" Type="http://schemas.openxmlformats.org/officeDocument/2006/relationships/hyperlink" Target="https://en.wikipedia.org/wiki/Genevieve" TargetMode="External"/><Relationship Id="rId14" Type="http://schemas.openxmlformats.org/officeDocument/2006/relationships/hyperlink" Target="https://en.wikipedia.org/wiki/Rom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hoteljules.com/shopping-in-paris-france/" TargetMode="External"/><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cobinmag.com/2015/07/french-revolution-bastille-day-guide-jacobins-terror-bonaparte/" TargetMode="External"/><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hoteljules.com/eiffel-tower-facts/" TargetMode="External"/><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hoteljules.com/notre-dame-facts/" TargetMode="External"/><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hoteljules.com/the-louvre-facts/" TargetMode="External"/><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Mahatma_Gandhi" TargetMode="External"/><Relationship Id="rId13" Type="http://schemas.openxmlformats.org/officeDocument/2006/relationships/hyperlink" Target="https://en.wikipedia.org/wiki/Pope_John_Paul_II" TargetMode="External"/><Relationship Id="rId3" Type="http://schemas.openxmlformats.org/officeDocument/2006/relationships/hyperlink" Target="https://en.wikipedia.org/wiki/France" TargetMode="External"/><Relationship Id="rId7" Type="http://schemas.openxmlformats.org/officeDocument/2006/relationships/hyperlink" Target="https://en.wikipedia.org/wiki/Albert_Einstein" TargetMode="External"/><Relationship Id="rId12" Type="http://schemas.openxmlformats.org/officeDocument/2006/relationships/hyperlink" Target="https://en.wikipedia.org/wiki/Josephine_Baker" TargetMode="External"/><Relationship Id="rId17" Type="http://schemas.openxmlformats.org/officeDocument/2006/relationships/image" Target="../media/image8.png"/><Relationship Id="rId2" Type="http://schemas.openxmlformats.org/officeDocument/2006/relationships/image" Target="../media/image3.jpeg"/><Relationship Id="rId16" Type="http://schemas.openxmlformats.org/officeDocument/2006/relationships/hyperlink" Target="https://en.wikipedia.org/wiki/Jean-Paul_Marat#Bathtub" TargetMode="External"/><Relationship Id="rId1" Type="http://schemas.openxmlformats.org/officeDocument/2006/relationships/slideLayout" Target="../slideLayouts/slideLayout8.xml"/><Relationship Id="rId6" Type="http://schemas.openxmlformats.org/officeDocument/2006/relationships/hyperlink" Target="https://en.wikipedia.org/wiki/French_Revolution" TargetMode="External"/><Relationship Id="rId11" Type="http://schemas.openxmlformats.org/officeDocument/2006/relationships/hyperlink" Target="https://en.wikipedia.org/wiki/Michael_Jackson" TargetMode="External"/><Relationship Id="rId5" Type="http://schemas.openxmlformats.org/officeDocument/2006/relationships/hyperlink" Target="https://en.wikipedia.org/wiki/Napoleon_III" TargetMode="External"/><Relationship Id="rId15" Type="http://schemas.openxmlformats.org/officeDocument/2006/relationships/hyperlink" Target="https://en.wikipedia.org/wiki/Jean-Paul_Marat" TargetMode="External"/><Relationship Id="rId10" Type="http://schemas.openxmlformats.org/officeDocument/2006/relationships/hyperlink" Target="https://en.wikipedia.org/wiki/Pablo_Picasso" TargetMode="External"/><Relationship Id="rId4" Type="http://schemas.openxmlformats.org/officeDocument/2006/relationships/hyperlink" Target="https://en.wikipedia.org/wiki/Charlemagne" TargetMode="External"/><Relationship Id="rId9" Type="http://schemas.openxmlformats.org/officeDocument/2006/relationships/hyperlink" Target="https://en.wikipedia.org/wiki/Shah_Rukh_Khan" TargetMode="External"/><Relationship Id="rId14" Type="http://schemas.openxmlformats.org/officeDocument/2006/relationships/hyperlink" Target="https://en.wikipedia.org/wiki/Charlotte_Corday"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Petit-Luxembourg" TargetMode="External"/><Relationship Id="rId13" Type="http://schemas.openxmlformats.org/officeDocument/2006/relationships/hyperlink" Target="https://en.wikipedia.org/wiki/Jacques_Boyceau" TargetMode="External"/><Relationship Id="rId18" Type="http://schemas.openxmlformats.org/officeDocument/2006/relationships/image" Target="../media/image9.jpeg"/><Relationship Id="rId3" Type="http://schemas.openxmlformats.org/officeDocument/2006/relationships/hyperlink" Target="https://en.wikipedia.org/wiki/Marie_de'_Medici" TargetMode="External"/><Relationship Id="rId7" Type="http://schemas.openxmlformats.org/officeDocument/2006/relationships/hyperlink" Target="https://en.wikipedia.org/wiki/Florence" TargetMode="External"/><Relationship Id="rId12" Type="http://schemas.openxmlformats.org/officeDocument/2006/relationships/hyperlink" Target="https://en.wikipedia.org/wiki/Medici_Fountain" TargetMode="External"/><Relationship Id="rId17" Type="http://schemas.openxmlformats.org/officeDocument/2006/relationships/hyperlink" Target="https://en.wikipedia.org/wiki/Paris_observatory" TargetMode="External"/><Relationship Id="rId2" Type="http://schemas.openxmlformats.org/officeDocument/2006/relationships/image" Target="../media/image3.jpeg"/><Relationship Id="rId16" Type="http://schemas.openxmlformats.org/officeDocument/2006/relationships/hyperlink" Target="https://en.wikipedia.org/wiki/Garden_%C3%A0_la_fran%C3%A7aise" TargetMode="External"/><Relationship Id="rId1" Type="http://schemas.openxmlformats.org/officeDocument/2006/relationships/slideLayout" Target="../slideLayouts/slideLayout8.xml"/><Relationship Id="rId6" Type="http://schemas.openxmlformats.org/officeDocument/2006/relationships/hyperlink" Target="https://en.wikipedia.org/wiki/Pitti_Palace" TargetMode="External"/><Relationship Id="rId11" Type="http://schemas.openxmlformats.org/officeDocument/2006/relationships/hyperlink" Target="https://en.wikipedia.org/wiki/Tommaso_Francini" TargetMode="External"/><Relationship Id="rId5" Type="http://schemas.openxmlformats.org/officeDocument/2006/relationships/hyperlink" Target="https://en.wikipedia.org/wiki/Louis_XIII" TargetMode="External"/><Relationship Id="rId15" Type="http://schemas.openxmlformats.org/officeDocument/2006/relationships/hyperlink" Target="https://en.wikipedia.org/wiki/Palace_of_Versailles" TargetMode="External"/><Relationship Id="rId10" Type="http://schemas.openxmlformats.org/officeDocument/2006/relationships/hyperlink" Target="https://en.wikipedia.org/wiki/Elm#The_elm_in_politics" TargetMode="External"/><Relationship Id="rId4" Type="http://schemas.openxmlformats.org/officeDocument/2006/relationships/hyperlink" Target="https://en.wikipedia.org/wiki/Henry_IV_of_France" TargetMode="External"/><Relationship Id="rId9" Type="http://schemas.openxmlformats.org/officeDocument/2006/relationships/hyperlink" Target="https://en.wikipedia.org/wiki/Salomon_de_Brosse" TargetMode="External"/><Relationship Id="rId14" Type="http://schemas.openxmlformats.org/officeDocument/2006/relationships/hyperlink" Target="https://en.wikipedia.org/wiki/Tuileri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hyperlink" Target="https://www.britannica.com/topic/Bastille-Day" TargetMode="External"/><Relationship Id="rId3" Type="http://schemas.openxmlformats.org/officeDocument/2006/relationships/hyperlink" Target="https://www.britannica.com/topic/triumphal-arch" TargetMode="External"/><Relationship Id="rId7" Type="http://schemas.openxmlformats.org/officeDocument/2006/relationships/hyperlink" Target="https://www.britannica.com/sports/Tour-de-France" TargetMode="External"/><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hyperlink" Target="https://www.merriam-webster.com/dictionary/iconic" TargetMode="External"/><Relationship Id="rId5" Type="http://schemas.openxmlformats.org/officeDocument/2006/relationships/hyperlink" Target="https://www.britannica.com/place/France" TargetMode="External"/><Relationship Id="rId10" Type="http://schemas.openxmlformats.org/officeDocument/2006/relationships/image" Target="../media/image11.jpeg"/><Relationship Id="rId4" Type="http://schemas.openxmlformats.org/officeDocument/2006/relationships/hyperlink" Target="https://www.britannica.com/place/Paris" TargetMode="External"/><Relationship Id="rId9" Type="http://schemas.openxmlformats.org/officeDocument/2006/relationships/hyperlink" Target="https://www.britannica.com/technology/arch-architect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aris, France. Black Contour Stock Vector - Illustration of landmark,  tourism: 45314061">
            <a:extLst>
              <a:ext uri="{FF2B5EF4-FFF2-40B4-BE49-F238E27FC236}">
                <a16:creationId xmlns:a16="http://schemas.microsoft.com/office/drawing/2014/main" id="{911F3CD3-A089-426B-B9F2-859EB5E3F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Music">
            <a:hlinkClick r:id="" action="ppaction://media"/>
            <a:extLst>
              <a:ext uri="{FF2B5EF4-FFF2-40B4-BE49-F238E27FC236}">
                <a16:creationId xmlns:a16="http://schemas.microsoft.com/office/drawing/2014/main" id="{5100178E-9B5E-439E-8EF2-DAFAC422D58F}"/>
              </a:ext>
            </a:extLst>
          </p:cNvPr>
          <p:cNvPicPr>
            <a:picLocks noChangeAspect="1"/>
          </p:cNvPicPr>
          <p:nvPr>
            <a:audioFile r:link="rId1"/>
            <p:extLst>
              <p:ext uri="{DAA4B4D4-6D71-4841-9C94-3DE7FCFB9230}">
                <p14:media xmlns:p14="http://schemas.microsoft.com/office/powerpoint/2010/main" r:embed="rId2">
                  <p14:trim st="4092" end="1120"/>
                </p14:media>
              </p:ext>
            </p:extLst>
          </p:nvPr>
        </p:nvPicPr>
        <p:blipFill>
          <a:blip r:embed="rId5"/>
          <a:stretch>
            <a:fillRect/>
          </a:stretch>
        </p:blipFill>
        <p:spPr>
          <a:xfrm>
            <a:off x="8637402" y="40539"/>
            <a:ext cx="487363" cy="487363"/>
          </a:xfrm>
          <a:prstGeom prst="ellipse">
            <a:avLst/>
          </a:prstGeom>
          <a:ln>
            <a:noFill/>
          </a:ln>
          <a:effectLst>
            <a:softEdge rad="112500"/>
          </a:effectLst>
        </p:spPr>
      </p:pic>
      <p:sp>
        <p:nvSpPr>
          <p:cNvPr id="5" name="TextBox 4">
            <a:extLst>
              <a:ext uri="{FF2B5EF4-FFF2-40B4-BE49-F238E27FC236}">
                <a16:creationId xmlns:a16="http://schemas.microsoft.com/office/drawing/2014/main" id="{5A057E41-1288-459E-AF42-64D14DD5D95A}"/>
              </a:ext>
            </a:extLst>
          </p:cNvPr>
          <p:cNvSpPr txBox="1"/>
          <p:nvPr/>
        </p:nvSpPr>
        <p:spPr>
          <a:xfrm>
            <a:off x="381000" y="1905000"/>
            <a:ext cx="6172200" cy="3770263"/>
          </a:xfrm>
          <a:prstGeom prst="rect">
            <a:avLst/>
          </a:prstGeom>
          <a:noFill/>
        </p:spPr>
        <p:txBody>
          <a:bodyPr wrap="square" rtlCol="0">
            <a:spAutoFit/>
          </a:bodyPr>
          <a:lstStyle/>
          <a:p>
            <a:r>
              <a:rPr lang="en-US" sz="23900" b="1" i="1" dirty="0">
                <a:solidFill>
                  <a:srgbClr val="002060"/>
                </a:solidFill>
                <a:latin typeface="Chocolate Dealer" panose="02000400000000000000" pitchFamily="50" charset="0"/>
              </a:rPr>
              <a:t>Paris</a:t>
            </a:r>
            <a:endParaRPr lang="en-IN" sz="23900" b="1" i="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0808344"/>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1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901E099A-E4FC-41BD-AD56-C224B5603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228600" y="1711171"/>
            <a:ext cx="3008313" cy="4800600"/>
          </a:xfrm>
        </p:spPr>
        <p:txBody>
          <a:bodyPr>
            <a:noAutofit/>
          </a:bodyPr>
          <a:lstStyle/>
          <a:p>
            <a:pPr algn="ctr"/>
            <a:r>
              <a:rPr lang="en-IN" sz="1200" b="1" dirty="0">
                <a:solidFill>
                  <a:srgbClr val="FF0000"/>
                </a:solidFill>
                <a:latin typeface="Lobster 1.4" panose="02000506000000020003" pitchFamily="50" charset="0"/>
              </a:rPr>
              <a:t>The Grand Palais des Champs-Élysées, commonly known as the Grand Palaisis a large </a:t>
            </a:r>
            <a:r>
              <a:rPr lang="en-IN" sz="1200" b="1" dirty="0">
                <a:solidFill>
                  <a:srgbClr val="FF0000"/>
                </a:solidFill>
                <a:latin typeface="Lobster 1.4" panose="02000506000000020003" pitchFamily="50" charset="0"/>
                <a:hlinkClick r:id="rId3" tooltip="Historic site"/>
              </a:rPr>
              <a:t>historic site</a:t>
            </a:r>
            <a:r>
              <a:rPr lang="en-IN" sz="1200" b="1" dirty="0">
                <a:solidFill>
                  <a:srgbClr val="FF0000"/>
                </a:solidFill>
                <a:latin typeface="Lobster 1.4" panose="02000506000000020003" pitchFamily="50" charset="0"/>
              </a:rPr>
              <a:t>, </a:t>
            </a:r>
            <a:r>
              <a:rPr lang="en-IN" sz="1200" b="1" dirty="0">
                <a:solidFill>
                  <a:srgbClr val="FF0000"/>
                </a:solidFill>
                <a:latin typeface="Lobster 1.4" panose="02000506000000020003" pitchFamily="50" charset="0"/>
                <a:hlinkClick r:id="rId4" tooltip="Exhibition hall"/>
              </a:rPr>
              <a:t>exhibition hall</a:t>
            </a:r>
            <a:r>
              <a:rPr lang="en-IN" sz="1200" b="1" dirty="0">
                <a:solidFill>
                  <a:srgbClr val="FF0000"/>
                </a:solidFill>
                <a:latin typeface="Lobster 1.4" panose="02000506000000020003" pitchFamily="50" charset="0"/>
              </a:rPr>
              <a:t> and </a:t>
            </a:r>
            <a:r>
              <a:rPr lang="en-IN" sz="1200" b="1" dirty="0">
                <a:solidFill>
                  <a:srgbClr val="FF0000"/>
                </a:solidFill>
                <a:latin typeface="Lobster 1.4" panose="02000506000000020003" pitchFamily="50" charset="0"/>
                <a:hlinkClick r:id="rId5" tooltip="Museum"/>
              </a:rPr>
              <a:t>museum</a:t>
            </a:r>
            <a:r>
              <a:rPr lang="en-IN" sz="1200" b="1" dirty="0">
                <a:solidFill>
                  <a:srgbClr val="FF0000"/>
                </a:solidFill>
                <a:latin typeface="Lobster 1.4" panose="02000506000000020003" pitchFamily="50" charset="0"/>
              </a:rPr>
              <a:t> complex located at the </a:t>
            </a:r>
            <a:r>
              <a:rPr lang="en-IN" sz="1200" b="1" dirty="0">
                <a:solidFill>
                  <a:srgbClr val="FF0000"/>
                </a:solidFill>
                <a:latin typeface="Lobster 1.4" panose="02000506000000020003" pitchFamily="50" charset="0"/>
                <a:hlinkClick r:id="rId6" tooltip="Champs-Élysées"/>
              </a:rPr>
              <a:t>Champs-Élysées</a:t>
            </a:r>
            <a:r>
              <a:rPr lang="en-IN" sz="1200" b="1" dirty="0">
                <a:solidFill>
                  <a:srgbClr val="FF0000"/>
                </a:solidFill>
                <a:latin typeface="Lobster 1.4" panose="02000506000000020003" pitchFamily="50" charset="0"/>
              </a:rPr>
              <a:t> in the </a:t>
            </a:r>
            <a:r>
              <a:rPr lang="en-IN" sz="1200" b="1" dirty="0">
                <a:solidFill>
                  <a:srgbClr val="FF0000"/>
                </a:solidFill>
                <a:latin typeface="Lobster 1.4" panose="02000506000000020003" pitchFamily="50" charset="0"/>
                <a:hlinkClick r:id="rId7" tooltip="8th arrondissement of Paris"/>
              </a:rPr>
              <a:t>8th arrondissement of Paris</a:t>
            </a:r>
            <a:r>
              <a:rPr lang="en-IN" sz="1200" b="1" dirty="0">
                <a:solidFill>
                  <a:srgbClr val="FF0000"/>
                </a:solidFill>
                <a:latin typeface="Lobster 1.4" panose="02000506000000020003" pitchFamily="50" charset="0"/>
              </a:rPr>
              <a:t>, France. Construction of the Grand Palais began in 1897 following the demolition of the </a:t>
            </a:r>
            <a:r>
              <a:rPr lang="en-IN" sz="1200" b="1" dirty="0">
                <a:solidFill>
                  <a:srgbClr val="FF0000"/>
                </a:solidFill>
                <a:latin typeface="Lobster 1.4" panose="02000506000000020003" pitchFamily="50" charset="0"/>
                <a:hlinkClick r:id="rId8" tooltip="Palais de l'Industrie"/>
              </a:rPr>
              <a:t>Palais de l'Industrie</a:t>
            </a:r>
            <a:r>
              <a:rPr lang="en-IN" sz="1200" b="1" dirty="0">
                <a:solidFill>
                  <a:srgbClr val="FF0000"/>
                </a:solidFill>
                <a:latin typeface="Lobster 1.4" panose="02000506000000020003" pitchFamily="50" charset="0"/>
              </a:rPr>
              <a:t> (Palace of Industry) as part of the preparation works for the </a:t>
            </a:r>
            <a:r>
              <a:rPr lang="en-IN" sz="1200" b="1" dirty="0">
                <a:solidFill>
                  <a:srgbClr val="FF0000"/>
                </a:solidFill>
                <a:latin typeface="Lobster 1.4" panose="02000506000000020003" pitchFamily="50" charset="0"/>
                <a:hlinkClick r:id="rId9" tooltip="Exposition Universelle (1900)"/>
              </a:rPr>
              <a:t>Universal Exposition of 1900</a:t>
            </a:r>
            <a:r>
              <a:rPr lang="en-IN" sz="1200" b="1" dirty="0">
                <a:solidFill>
                  <a:srgbClr val="FF0000"/>
                </a:solidFill>
                <a:latin typeface="Lobster 1.4" panose="02000506000000020003" pitchFamily="50" charset="0"/>
              </a:rPr>
              <a:t>, which also included the creation of the adjacent </a:t>
            </a:r>
            <a:r>
              <a:rPr lang="en-IN" sz="1200" b="1" dirty="0">
                <a:solidFill>
                  <a:srgbClr val="FF0000"/>
                </a:solidFill>
                <a:latin typeface="Lobster 1.4" panose="02000506000000020003" pitchFamily="50" charset="0"/>
                <a:hlinkClick r:id="rId10" tooltip="Petit Palais"/>
              </a:rPr>
              <a:t>Petit Palais</a:t>
            </a:r>
            <a:r>
              <a:rPr lang="en-IN" sz="1200" b="1" dirty="0">
                <a:solidFill>
                  <a:srgbClr val="FF0000"/>
                </a:solidFill>
                <a:latin typeface="Lobster 1.4" panose="02000506000000020003" pitchFamily="50" charset="0"/>
              </a:rPr>
              <a:t> and </a:t>
            </a:r>
            <a:r>
              <a:rPr lang="en-IN" sz="1200" b="1" dirty="0">
                <a:solidFill>
                  <a:srgbClr val="FF0000"/>
                </a:solidFill>
                <a:latin typeface="Lobster 1.4" panose="02000506000000020003" pitchFamily="50" charset="0"/>
                <a:hlinkClick r:id="rId11" tooltip="Pont Alexandre III"/>
              </a:rPr>
              <a:t>Pont Alexandre III</a:t>
            </a:r>
            <a:r>
              <a:rPr lang="en-IN" sz="1200" b="1" dirty="0">
                <a:solidFill>
                  <a:srgbClr val="FF0000"/>
                </a:solidFill>
                <a:latin typeface="Lobster 1.4" panose="02000506000000020003" pitchFamily="50" charset="0"/>
              </a:rPr>
              <a:t>.  It has been listed since 2000 as a </a:t>
            </a:r>
            <a:r>
              <a:rPr lang="en-IN" sz="1200" b="1" i="1" dirty="0">
                <a:solidFill>
                  <a:srgbClr val="FF0000"/>
                </a:solidFill>
                <a:latin typeface="Lobster 1.4" panose="02000506000000020003" pitchFamily="50" charset="0"/>
                <a:hlinkClick r:id="rId12" tooltip="Monument historique"/>
              </a:rPr>
              <a:t>monument historique</a:t>
            </a:r>
            <a:r>
              <a:rPr lang="en-IN" sz="1200" b="1" dirty="0">
                <a:solidFill>
                  <a:srgbClr val="FF0000"/>
                </a:solidFill>
                <a:latin typeface="Lobster 1.4" panose="02000506000000020003" pitchFamily="50" charset="0"/>
              </a:rPr>
              <a:t> by the </a:t>
            </a:r>
            <a:r>
              <a:rPr lang="en-IN" sz="1200" b="1" dirty="0">
                <a:solidFill>
                  <a:srgbClr val="FF0000"/>
                </a:solidFill>
                <a:latin typeface="Lobster 1.4" panose="02000506000000020003" pitchFamily="50" charset="0"/>
                <a:hlinkClick r:id="rId13" tooltip="French Ministry of Culture"/>
              </a:rPr>
              <a:t>French Ministry of Culture</a:t>
            </a:r>
            <a:r>
              <a:rPr lang="en-IN" sz="1200" b="1" dirty="0">
                <a:solidFill>
                  <a:srgbClr val="FF0000"/>
                </a:solidFill>
                <a:latin typeface="Lobster 1.4" panose="02000506000000020003" pitchFamily="50" charset="0"/>
              </a:rPr>
              <a:t>.</a:t>
            </a:r>
          </a:p>
          <a:p>
            <a:pPr algn="ctr"/>
            <a:r>
              <a:rPr lang="en-IN" sz="1200" b="1" dirty="0">
                <a:solidFill>
                  <a:srgbClr val="FF0000"/>
                </a:solidFill>
                <a:latin typeface="Lobster 1.4" panose="02000506000000020003" pitchFamily="50" charset="0"/>
              </a:rPr>
              <a:t>The structure was built in the style of </a:t>
            </a:r>
            <a:r>
              <a:rPr lang="en-IN" sz="1200" b="1" dirty="0">
                <a:solidFill>
                  <a:srgbClr val="FF0000"/>
                </a:solidFill>
                <a:latin typeface="Lobster 1.4" panose="02000506000000020003" pitchFamily="50" charset="0"/>
                <a:hlinkClick r:id="rId14" tooltip="Beaux-Arts architecture"/>
              </a:rPr>
              <a:t>Beaux-Arts architecture</a:t>
            </a:r>
            <a:r>
              <a:rPr lang="en-IN" sz="1200" b="1" dirty="0">
                <a:solidFill>
                  <a:srgbClr val="FF0000"/>
                </a:solidFill>
                <a:latin typeface="Lobster 1.4" panose="02000506000000020003" pitchFamily="50" charset="0"/>
              </a:rPr>
              <a:t> as taught by the </a:t>
            </a:r>
            <a:r>
              <a:rPr lang="en-IN" sz="1200" b="1" dirty="0">
                <a:solidFill>
                  <a:srgbClr val="FF0000"/>
                </a:solidFill>
                <a:latin typeface="Lobster 1.4" panose="02000506000000020003" pitchFamily="50" charset="0"/>
                <a:hlinkClick r:id="rId15" tooltip="École des Beaux-Arts"/>
              </a:rPr>
              <a:t>École des Beaux-Arts</a:t>
            </a:r>
            <a:r>
              <a:rPr lang="en-IN" sz="1200" b="1" dirty="0">
                <a:solidFill>
                  <a:srgbClr val="FF0000"/>
                </a:solidFill>
                <a:latin typeface="Lobster 1.4" panose="02000506000000020003" pitchFamily="50" charset="0"/>
              </a:rPr>
              <a:t> of Paris. The building reflects the movement's taste for ornate decoration through its stone </a:t>
            </a:r>
            <a:r>
              <a:rPr lang="en-IN" sz="1200" b="1" dirty="0">
                <a:solidFill>
                  <a:srgbClr val="FF0000"/>
                </a:solidFill>
                <a:latin typeface="Lobster 1.4" panose="02000506000000020003" pitchFamily="50" charset="0"/>
                <a:hlinkClick r:id="rId16" tooltip="Facade"/>
              </a:rPr>
              <a:t>facades</a:t>
            </a:r>
            <a:r>
              <a:rPr lang="en-IN" sz="1200" b="1" dirty="0">
                <a:solidFill>
                  <a:srgbClr val="FF0000"/>
                </a:solidFill>
                <a:latin typeface="Lobster 1.4" panose="02000506000000020003" pitchFamily="50" charset="0"/>
              </a:rPr>
              <a:t>, the formality of its floor planning and the use of techniques that were innovative at the time, such as its glass vault, its structure made of </a:t>
            </a:r>
            <a:r>
              <a:rPr lang="en-IN" sz="1200" b="1" dirty="0">
                <a:solidFill>
                  <a:srgbClr val="FF0000"/>
                </a:solidFill>
                <a:latin typeface="Lobster 1.4" panose="02000506000000020003" pitchFamily="50" charset="0"/>
                <a:hlinkClick r:id="rId17" tooltip="Iron"/>
              </a:rPr>
              <a:t>iron</a:t>
            </a:r>
            <a:r>
              <a:rPr lang="en-IN" sz="1200" b="1" dirty="0">
                <a:solidFill>
                  <a:srgbClr val="FF0000"/>
                </a:solidFill>
                <a:latin typeface="Lobster 1.4" panose="02000506000000020003" pitchFamily="50" charset="0"/>
              </a:rPr>
              <a:t> and </a:t>
            </a:r>
            <a:r>
              <a:rPr lang="en-IN" sz="1200" b="1" dirty="0">
                <a:solidFill>
                  <a:srgbClr val="FF0000"/>
                </a:solidFill>
                <a:latin typeface="Lobster 1.4" panose="02000506000000020003" pitchFamily="50" charset="0"/>
                <a:hlinkClick r:id="rId18" tooltip="Steel frame"/>
              </a:rPr>
              <a:t>light steel framing</a:t>
            </a:r>
            <a:r>
              <a:rPr lang="en-IN" sz="1200" b="1" dirty="0">
                <a:solidFill>
                  <a:srgbClr val="FF0000"/>
                </a:solidFill>
                <a:latin typeface="Lobster 1.4" panose="02000506000000020003" pitchFamily="50" charset="0"/>
              </a:rPr>
              <a:t>, and its use of </a:t>
            </a:r>
            <a:r>
              <a:rPr lang="en-IN" sz="1200" b="1" dirty="0">
                <a:solidFill>
                  <a:srgbClr val="FF0000"/>
                </a:solidFill>
                <a:latin typeface="Lobster 1.4" panose="02000506000000020003" pitchFamily="50" charset="0"/>
                <a:hlinkClick r:id="rId19" tooltip="Reinforced concrete"/>
              </a:rPr>
              <a:t>reinforced concrete</a:t>
            </a:r>
            <a:r>
              <a:rPr lang="en-IN" sz="1200" b="1" dirty="0">
                <a:solidFill>
                  <a:srgbClr val="FF0000"/>
                </a:solidFill>
                <a:latin typeface="Lobster 1.4" panose="02000506000000020003" pitchFamily="50" charset="0"/>
              </a:rPr>
              <a:t>.</a:t>
            </a:r>
          </a:p>
          <a:p>
            <a:pPr algn="ctr"/>
            <a:endParaRPr lang="en-US" sz="1200" b="1" dirty="0">
              <a:solidFill>
                <a:srgbClr val="FF0000"/>
              </a:solidFill>
              <a:latin typeface="Lobster 1.4" panose="02000506000000020003" pitchFamily="50" charset="0"/>
            </a:endParaRPr>
          </a:p>
        </p:txBody>
      </p:sp>
      <p:pic>
        <p:nvPicPr>
          <p:cNvPr id="1026"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95204" y="1870229"/>
            <a:ext cx="5334000" cy="49530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F34C59CE-D62D-4050-ADAF-769C948CA408}"/>
              </a:ext>
            </a:extLst>
          </p:cNvPr>
          <p:cNvSpPr txBox="1"/>
          <p:nvPr/>
        </p:nvSpPr>
        <p:spPr>
          <a:xfrm>
            <a:off x="2347404" y="487586"/>
            <a:ext cx="2895600" cy="707886"/>
          </a:xfrm>
          <a:prstGeom prst="rect">
            <a:avLst/>
          </a:prstGeom>
          <a:noFill/>
        </p:spPr>
        <p:txBody>
          <a:bodyPr wrap="square" rtlCol="0">
            <a:spAutoFit/>
          </a:bodyPr>
          <a:lstStyle/>
          <a:p>
            <a:pPr algn="ctr"/>
            <a:r>
              <a:rPr lang="en-US" sz="4000" b="1" dirty="0">
                <a:solidFill>
                  <a:srgbClr val="002060"/>
                </a:solidFill>
                <a:latin typeface="Chocolate Dealer" panose="02000400000000000000" pitchFamily="50" charset="0"/>
              </a:rPr>
              <a:t>Grand Palais</a:t>
            </a:r>
            <a:endParaRPr lang="en-IN" sz="4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224386729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Paris, France. Black Contour Stock Vector - Illustration of landmark,  tourism: 45314061">
            <a:extLst>
              <a:ext uri="{FF2B5EF4-FFF2-40B4-BE49-F238E27FC236}">
                <a16:creationId xmlns:a16="http://schemas.microsoft.com/office/drawing/2014/main" id="{91250191-8C52-4272-A6BB-54774B112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228600" y="1824664"/>
            <a:ext cx="3008313" cy="4800600"/>
          </a:xfrm>
        </p:spPr>
        <p:txBody>
          <a:bodyPr>
            <a:noAutofit/>
          </a:bodyPr>
          <a:lstStyle/>
          <a:p>
            <a:pPr algn="ctr"/>
            <a:r>
              <a:rPr lang="en-IN" b="1" dirty="0">
                <a:solidFill>
                  <a:srgbClr val="FF0000"/>
                </a:solidFill>
                <a:latin typeface="Lobster 1.4" panose="02000506000000020003" pitchFamily="50" charset="0"/>
              </a:rPr>
              <a:t>The Basilica of the Sacred Heart of Paris, commonly known as Sacré-Cœur Basilica and often simply Sacré-Cœur is a </a:t>
            </a:r>
            <a:r>
              <a:rPr lang="en-IN" b="1" dirty="0">
                <a:solidFill>
                  <a:srgbClr val="FF0000"/>
                </a:solidFill>
                <a:latin typeface="Lobster 1.4" panose="02000506000000020003" pitchFamily="50" charset="0"/>
                <a:hlinkClick r:id="rId3" tooltip="Roman Catholic Church"/>
              </a:rPr>
              <a:t>Roman Catholic</a:t>
            </a:r>
            <a:r>
              <a:rPr lang="en-IN" b="1" dirty="0">
                <a:solidFill>
                  <a:srgbClr val="FF0000"/>
                </a:solidFill>
                <a:latin typeface="Lobster 1.4" panose="02000506000000020003" pitchFamily="50" charset="0"/>
              </a:rPr>
              <a:t> church and </a:t>
            </a:r>
            <a:r>
              <a:rPr lang="en-IN" b="1" dirty="0">
                <a:solidFill>
                  <a:srgbClr val="FF0000"/>
                </a:solidFill>
                <a:latin typeface="Lobster 1.4" panose="02000506000000020003" pitchFamily="50" charset="0"/>
                <a:hlinkClick r:id="rId4" tooltip="Minor basilica"/>
              </a:rPr>
              <a:t>minor basilica</a:t>
            </a:r>
            <a:r>
              <a:rPr lang="en-IN" b="1" dirty="0">
                <a:solidFill>
                  <a:srgbClr val="FF0000"/>
                </a:solidFill>
                <a:latin typeface="Lobster 1.4" panose="02000506000000020003" pitchFamily="50" charset="0"/>
              </a:rPr>
              <a:t> in </a:t>
            </a:r>
            <a:r>
              <a:rPr lang="en-IN" b="1" dirty="0">
                <a:solidFill>
                  <a:srgbClr val="FF0000"/>
                </a:solidFill>
                <a:latin typeface="Lobster 1.4" panose="02000506000000020003" pitchFamily="50" charset="0"/>
                <a:hlinkClick r:id="rId5" tooltip="Paris"/>
              </a:rPr>
              <a:t>Paris</a:t>
            </a:r>
            <a:r>
              <a:rPr lang="en-IN" b="1" dirty="0">
                <a:solidFill>
                  <a:srgbClr val="FF0000"/>
                </a:solidFill>
                <a:latin typeface="Lobster 1.4" panose="02000506000000020003" pitchFamily="50" charset="0"/>
              </a:rPr>
              <a:t>, </a:t>
            </a:r>
            <a:r>
              <a:rPr lang="en-IN" b="1" dirty="0">
                <a:solidFill>
                  <a:srgbClr val="FF0000"/>
                </a:solidFill>
                <a:latin typeface="Lobster 1.4" panose="02000506000000020003" pitchFamily="50" charset="0"/>
                <a:hlinkClick r:id="rId6" tooltip="France"/>
              </a:rPr>
              <a:t>France</a:t>
            </a:r>
            <a:r>
              <a:rPr lang="en-IN" b="1" dirty="0">
                <a:solidFill>
                  <a:srgbClr val="FF0000"/>
                </a:solidFill>
                <a:latin typeface="Lobster 1.4" panose="02000506000000020003" pitchFamily="50" charset="0"/>
              </a:rPr>
              <a:t>, dedicated to the </a:t>
            </a:r>
            <a:r>
              <a:rPr lang="en-IN" b="1" dirty="0">
                <a:solidFill>
                  <a:srgbClr val="FF0000"/>
                </a:solidFill>
                <a:latin typeface="Lobster 1.4" panose="02000506000000020003" pitchFamily="50" charset="0"/>
                <a:hlinkClick r:id="rId7" tooltip="Sacred Heart"/>
              </a:rPr>
              <a:t>Sacred Heart</a:t>
            </a:r>
            <a:r>
              <a:rPr lang="en-IN" b="1" dirty="0">
                <a:solidFill>
                  <a:srgbClr val="FF0000"/>
                </a:solidFill>
                <a:latin typeface="Lobster 1.4" panose="02000506000000020003" pitchFamily="50" charset="0"/>
              </a:rPr>
              <a:t> of Jesus. Sacré-Cœur Basilica is located at the summit of the </a:t>
            </a:r>
            <a:r>
              <a:rPr lang="en-IN" b="1" dirty="0">
                <a:solidFill>
                  <a:srgbClr val="FF0000"/>
                </a:solidFill>
                <a:latin typeface="Lobster 1.4" panose="02000506000000020003" pitchFamily="50" charset="0"/>
                <a:hlinkClick r:id="rId8" tooltip="Butte"/>
              </a:rPr>
              <a:t>butte</a:t>
            </a:r>
            <a:r>
              <a:rPr lang="en-IN" b="1" dirty="0">
                <a:solidFill>
                  <a:srgbClr val="FF0000"/>
                </a:solidFill>
                <a:latin typeface="Lobster 1.4" panose="02000506000000020003" pitchFamily="50" charset="0"/>
              </a:rPr>
              <a:t> </a:t>
            </a:r>
            <a:r>
              <a:rPr lang="en-IN" b="1" dirty="0">
                <a:solidFill>
                  <a:srgbClr val="FF0000"/>
                </a:solidFill>
                <a:latin typeface="Lobster 1.4" panose="02000506000000020003" pitchFamily="50" charset="0"/>
                <a:hlinkClick r:id="rId9" tooltip="Montmartre"/>
              </a:rPr>
              <a:t>Montmartre</a:t>
            </a:r>
            <a:r>
              <a:rPr lang="en-IN" b="1" dirty="0">
                <a:solidFill>
                  <a:srgbClr val="FF0000"/>
                </a:solidFill>
                <a:latin typeface="Lobster 1.4" panose="02000506000000020003" pitchFamily="50" charset="0"/>
              </a:rPr>
              <a:t>, the highest point in the city. It is a popular landmark, and the second-most visited monument in Paris. Sacré-Cœur Basilica has maintained a </a:t>
            </a:r>
            <a:r>
              <a:rPr lang="en-IN" b="1" dirty="0">
                <a:solidFill>
                  <a:srgbClr val="FF0000"/>
                </a:solidFill>
                <a:latin typeface="Lobster 1.4" panose="02000506000000020003" pitchFamily="50" charset="0"/>
                <a:hlinkClick r:id="rId10" tooltip="Perpetual adoration"/>
              </a:rPr>
              <a:t>perpetual adoration</a:t>
            </a:r>
            <a:r>
              <a:rPr lang="en-IN" b="1" dirty="0">
                <a:solidFill>
                  <a:srgbClr val="FF0000"/>
                </a:solidFill>
                <a:latin typeface="Lobster 1.4" panose="02000506000000020003" pitchFamily="50" charset="0"/>
              </a:rPr>
              <a:t> of the </a:t>
            </a:r>
            <a:r>
              <a:rPr lang="en-IN" b="1" dirty="0">
                <a:solidFill>
                  <a:srgbClr val="FF0000"/>
                </a:solidFill>
                <a:latin typeface="Lobster 1.4" panose="02000506000000020003" pitchFamily="50" charset="0"/>
                <a:hlinkClick r:id="rId11" tooltip="Holy Eucharist"/>
              </a:rPr>
              <a:t>Holy Eucharist</a:t>
            </a:r>
            <a:r>
              <a:rPr lang="en-IN" b="1" dirty="0">
                <a:solidFill>
                  <a:srgbClr val="FF0000"/>
                </a:solidFill>
                <a:latin typeface="Lobster 1.4" panose="02000506000000020003" pitchFamily="50" charset="0"/>
              </a:rPr>
              <a:t> since 1885.</a:t>
            </a:r>
          </a:p>
          <a:p>
            <a:pPr algn="ctr"/>
            <a:r>
              <a:rPr lang="en-IN" b="1" dirty="0">
                <a:solidFill>
                  <a:srgbClr val="FF0000"/>
                </a:solidFill>
                <a:latin typeface="Lobster 1.4" panose="02000506000000020003" pitchFamily="50" charset="0"/>
              </a:rPr>
              <a:t>The basilica was designed by </a:t>
            </a:r>
            <a:r>
              <a:rPr lang="en-IN" b="1" dirty="0">
                <a:solidFill>
                  <a:srgbClr val="FF0000"/>
                </a:solidFill>
                <a:latin typeface="Lobster 1.4" panose="02000506000000020003" pitchFamily="50" charset="0"/>
                <a:hlinkClick r:id="rId12" tooltip="Paul Abadie"/>
              </a:rPr>
              <a:t>Paul Abadie</a:t>
            </a:r>
            <a:r>
              <a:rPr lang="en-IN" b="1" dirty="0">
                <a:solidFill>
                  <a:srgbClr val="FF0000"/>
                </a:solidFill>
                <a:latin typeface="Lobster 1.4" panose="02000506000000020003" pitchFamily="50" charset="0"/>
              </a:rPr>
              <a:t>.  Construction began in 1875 and was completed in 1914. The basilica was </a:t>
            </a:r>
            <a:r>
              <a:rPr lang="en-IN" b="1" dirty="0">
                <a:solidFill>
                  <a:srgbClr val="FF0000"/>
                </a:solidFill>
                <a:latin typeface="Lobster 1.4" panose="02000506000000020003" pitchFamily="50" charset="0"/>
                <a:hlinkClick r:id="rId13" tooltip="Consecration"/>
              </a:rPr>
              <a:t>consecrated</a:t>
            </a:r>
            <a:r>
              <a:rPr lang="en-IN" b="1" dirty="0">
                <a:solidFill>
                  <a:srgbClr val="FF0000"/>
                </a:solidFill>
                <a:latin typeface="Lobster 1.4" panose="02000506000000020003" pitchFamily="50" charset="0"/>
              </a:rPr>
              <a:t> after the end of </a:t>
            </a:r>
            <a:r>
              <a:rPr lang="en-IN" b="1" dirty="0">
                <a:solidFill>
                  <a:srgbClr val="FF0000"/>
                </a:solidFill>
                <a:latin typeface="Lobster 1.4" panose="02000506000000020003" pitchFamily="50" charset="0"/>
                <a:hlinkClick r:id="rId14" tooltip="World War I"/>
              </a:rPr>
              <a:t>World War I</a:t>
            </a:r>
            <a:r>
              <a:rPr lang="en-IN" b="1" dirty="0">
                <a:solidFill>
                  <a:srgbClr val="FF0000"/>
                </a:solidFill>
                <a:latin typeface="Lobster 1.4" panose="02000506000000020003" pitchFamily="50" charset="0"/>
              </a:rPr>
              <a:t> in 1919.</a:t>
            </a:r>
          </a:p>
          <a:p>
            <a:pPr algn="ctr"/>
            <a:endParaRPr lang="en-IN" b="1" dirty="0">
              <a:solidFill>
                <a:srgbClr val="FF0000"/>
              </a:solidFill>
              <a:latin typeface="Lobster 1.4" panose="02000506000000020003" pitchFamily="50" charset="0"/>
            </a:endParaRPr>
          </a:p>
          <a:p>
            <a:pPr algn="ctr"/>
            <a:endParaRPr lang="en-US" b="1" dirty="0">
              <a:solidFill>
                <a:srgbClr val="FF0000"/>
              </a:solidFill>
              <a:latin typeface="Lobster 1.4" panose="02000506000000020003" pitchFamily="50" charset="0"/>
            </a:endParaRPr>
          </a:p>
        </p:txBody>
      </p:sp>
      <p:pic>
        <p:nvPicPr>
          <p:cNvPr id="20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3800" y="1676400"/>
            <a:ext cx="5410200" cy="51816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004652CF-17D2-4FE4-B69A-D8710CBD9107}"/>
              </a:ext>
            </a:extLst>
          </p:cNvPr>
          <p:cNvSpPr txBox="1"/>
          <p:nvPr/>
        </p:nvSpPr>
        <p:spPr>
          <a:xfrm>
            <a:off x="2347404" y="487586"/>
            <a:ext cx="3367596"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Sacré-</a:t>
            </a:r>
            <a:r>
              <a:rPr lang="en-US" sz="4800" b="1" dirty="0" err="1">
                <a:solidFill>
                  <a:srgbClr val="002060"/>
                </a:solidFill>
                <a:latin typeface="Chocolate Dealer" panose="02000400000000000000" pitchFamily="50" charset="0"/>
              </a:rPr>
              <a:t>Cœur</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66222459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7EACC48D-14B8-436D-B7D7-204F06211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22794" y="1572282"/>
            <a:ext cx="3008313" cy="4800600"/>
          </a:xfrm>
        </p:spPr>
        <p:txBody>
          <a:bodyPr>
            <a:normAutofit fontScale="85000" lnSpcReduction="20000"/>
          </a:bodyPr>
          <a:lstStyle/>
          <a:p>
            <a:pPr algn="ctr"/>
            <a:r>
              <a:rPr lang="en-IN" sz="2400" b="1" dirty="0">
                <a:solidFill>
                  <a:srgbClr val="FF0000"/>
                </a:solidFill>
                <a:latin typeface="Lobster 1.4" panose="02000506000000020003" pitchFamily="50" charset="0"/>
              </a:rPr>
              <a:t>The Conciergerie  is a building in </a:t>
            </a:r>
            <a:r>
              <a:rPr lang="en-IN" sz="2400" b="1" dirty="0">
                <a:solidFill>
                  <a:srgbClr val="FF0000"/>
                </a:solidFill>
                <a:latin typeface="Lobster 1.4" panose="02000506000000020003" pitchFamily="50" charset="0"/>
                <a:hlinkClick r:id="rId3" tooltip="Paris"/>
              </a:rPr>
              <a:t>Paris</a:t>
            </a:r>
            <a:r>
              <a:rPr lang="en-IN" sz="2400" b="1" dirty="0">
                <a:solidFill>
                  <a:srgbClr val="FF0000"/>
                </a:solidFill>
                <a:latin typeface="Lobster 1.4" panose="02000506000000020003" pitchFamily="50" charset="0"/>
              </a:rPr>
              <a:t>, France, located on the west of the </a:t>
            </a:r>
            <a:r>
              <a:rPr lang="en-IN" sz="2400" b="1" dirty="0">
                <a:solidFill>
                  <a:srgbClr val="FF0000"/>
                </a:solidFill>
                <a:latin typeface="Lobster 1.4" panose="02000506000000020003" pitchFamily="50" charset="0"/>
                <a:hlinkClick r:id="rId4" tooltip="Île de la Cité"/>
              </a:rPr>
              <a:t>Île de la Cité</a:t>
            </a:r>
            <a:r>
              <a:rPr lang="en-IN" sz="2400" b="1" dirty="0">
                <a:solidFill>
                  <a:srgbClr val="FF0000"/>
                </a:solidFill>
                <a:latin typeface="Lobster 1.4" panose="02000506000000020003" pitchFamily="50" charset="0"/>
              </a:rPr>
              <a:t>, formerly a prison but presently used mostly for law courts. It was part of the former royal palace, the </a:t>
            </a:r>
            <a:r>
              <a:rPr lang="en-IN" sz="2400" b="1" dirty="0">
                <a:solidFill>
                  <a:srgbClr val="FF0000"/>
                </a:solidFill>
                <a:latin typeface="Lobster 1.4" panose="02000506000000020003" pitchFamily="50" charset="0"/>
                <a:hlinkClick r:id="rId5" tooltip="Palais de la Cité"/>
              </a:rPr>
              <a:t>Palais de la Cité</a:t>
            </a:r>
            <a:r>
              <a:rPr lang="en-IN" sz="2400" b="1" dirty="0">
                <a:solidFill>
                  <a:srgbClr val="FF0000"/>
                </a:solidFill>
                <a:latin typeface="Lobster 1.4" panose="02000506000000020003" pitchFamily="50" charset="0"/>
              </a:rPr>
              <a:t>, which consisted of the Conciergerie, </a:t>
            </a:r>
            <a:r>
              <a:rPr lang="en-IN" sz="2400" b="1" dirty="0">
                <a:solidFill>
                  <a:srgbClr val="FF0000"/>
                </a:solidFill>
                <a:latin typeface="Lobster 1.4" panose="02000506000000020003" pitchFamily="50" charset="0"/>
                <a:hlinkClick r:id="rId6" tooltip="Paris Hall of Justice"/>
              </a:rPr>
              <a:t>Palais de Justice</a:t>
            </a:r>
            <a:r>
              <a:rPr lang="en-IN" sz="2400" b="1" dirty="0">
                <a:solidFill>
                  <a:srgbClr val="FF0000"/>
                </a:solidFill>
                <a:latin typeface="Lobster 1.4" panose="02000506000000020003" pitchFamily="50" charset="0"/>
              </a:rPr>
              <a:t> and the </a:t>
            </a:r>
            <a:r>
              <a:rPr lang="en-IN" sz="2400" b="1" dirty="0">
                <a:solidFill>
                  <a:srgbClr val="FF0000"/>
                </a:solidFill>
                <a:latin typeface="Lobster 1.4" panose="02000506000000020003" pitchFamily="50" charset="0"/>
                <a:hlinkClick r:id="rId7" tooltip="Sainte-Chapelle"/>
              </a:rPr>
              <a:t>Sainte-Chapelle</a:t>
            </a:r>
            <a:r>
              <a:rPr lang="en-IN" sz="2400" b="1" dirty="0">
                <a:solidFill>
                  <a:srgbClr val="FF0000"/>
                </a:solidFill>
                <a:latin typeface="Lobster 1.4" panose="02000506000000020003" pitchFamily="50" charset="0"/>
              </a:rPr>
              <a:t>. Hundreds of prisoners during the </a:t>
            </a:r>
            <a:r>
              <a:rPr lang="en-IN" sz="2400" b="1" dirty="0">
                <a:solidFill>
                  <a:srgbClr val="FF0000"/>
                </a:solidFill>
                <a:latin typeface="Lobster 1.4" panose="02000506000000020003" pitchFamily="50" charset="0"/>
                <a:hlinkClick r:id="rId8" tooltip="French Revolution"/>
              </a:rPr>
              <a:t>French Revolution</a:t>
            </a:r>
            <a:r>
              <a:rPr lang="en-IN" sz="2400" b="1" dirty="0">
                <a:solidFill>
                  <a:srgbClr val="FF0000"/>
                </a:solidFill>
                <a:latin typeface="Lobster 1.4" panose="02000506000000020003" pitchFamily="50" charset="0"/>
              </a:rPr>
              <a:t> were taken from the Conciergerie to be executed by </a:t>
            </a:r>
            <a:r>
              <a:rPr lang="en-IN" sz="2400" b="1" dirty="0">
                <a:solidFill>
                  <a:srgbClr val="FF0000"/>
                </a:solidFill>
                <a:latin typeface="Lobster 1.4" panose="02000506000000020003" pitchFamily="50" charset="0"/>
                <a:hlinkClick r:id="rId9" tooltip="Guillotine"/>
              </a:rPr>
              <a:t>guillotine</a:t>
            </a:r>
            <a:r>
              <a:rPr lang="en-IN" sz="2400" b="1" dirty="0">
                <a:solidFill>
                  <a:srgbClr val="FF0000"/>
                </a:solidFill>
                <a:latin typeface="Lobster 1.4" panose="02000506000000020003" pitchFamily="50" charset="0"/>
              </a:rPr>
              <a:t> at a number of locations around Paris.</a:t>
            </a:r>
            <a:endParaRPr lang="en-US" sz="2400" b="1" dirty="0">
              <a:solidFill>
                <a:srgbClr val="FF0000"/>
              </a:solidFill>
              <a:latin typeface="Lobster 1.4" panose="02000506000000020003" pitchFamily="50" charset="0"/>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1600200"/>
            <a:ext cx="5334000" cy="51816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D25FEEBB-28C1-4E7C-A531-3D04E88368F6}"/>
              </a:ext>
            </a:extLst>
          </p:cNvPr>
          <p:cNvSpPr txBox="1"/>
          <p:nvPr/>
        </p:nvSpPr>
        <p:spPr>
          <a:xfrm>
            <a:off x="2286000" y="491036"/>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Conciergerie</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103574025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145A7CE2-B97F-47F1-B2DC-EF106A8B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93"/>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24644" y="1219200"/>
            <a:ext cx="3008313" cy="4800600"/>
          </a:xfrm>
        </p:spPr>
        <p:txBody>
          <a:bodyPr>
            <a:noAutofit/>
          </a:bodyPr>
          <a:lstStyle/>
          <a:p>
            <a:pPr algn="ctr"/>
            <a:r>
              <a:rPr lang="en-IN" b="1" dirty="0">
                <a:solidFill>
                  <a:srgbClr val="FF0000"/>
                </a:solidFill>
                <a:latin typeface="Lobster 1.4" panose="02000506000000020003" pitchFamily="50" charset="0"/>
              </a:rPr>
              <a:t>The Panthéon  is a monument in the </a:t>
            </a:r>
            <a:r>
              <a:rPr lang="en-IN" b="1" dirty="0">
                <a:solidFill>
                  <a:srgbClr val="FF0000"/>
                </a:solidFill>
                <a:latin typeface="Lobster 1.4" panose="02000506000000020003" pitchFamily="50" charset="0"/>
                <a:hlinkClick r:id="rId3" tooltip="5th arrondissement of Paris"/>
              </a:rPr>
              <a:t>5th arrondissement of Paris</a:t>
            </a:r>
            <a:r>
              <a:rPr lang="en-IN" b="1" dirty="0">
                <a:solidFill>
                  <a:srgbClr val="FF0000"/>
                </a:solidFill>
                <a:latin typeface="Lobster 1.4" panose="02000506000000020003" pitchFamily="50" charset="0"/>
              </a:rPr>
              <a:t>, France. It stands in the </a:t>
            </a:r>
            <a:r>
              <a:rPr lang="en-IN" b="1" dirty="0">
                <a:solidFill>
                  <a:srgbClr val="FF0000"/>
                </a:solidFill>
                <a:latin typeface="Lobster 1.4" panose="02000506000000020003" pitchFamily="50" charset="0"/>
                <a:hlinkClick r:id="rId4" tooltip="Latin Quarter"/>
              </a:rPr>
              <a:t>Latin Quarter</a:t>
            </a:r>
            <a:r>
              <a:rPr lang="en-IN" b="1" dirty="0">
                <a:solidFill>
                  <a:srgbClr val="FF0000"/>
                </a:solidFill>
                <a:latin typeface="Lobster 1.4" panose="02000506000000020003" pitchFamily="50" charset="0"/>
              </a:rPr>
              <a:t>, atop the </a:t>
            </a:r>
            <a:r>
              <a:rPr lang="en-IN" b="1" dirty="0">
                <a:solidFill>
                  <a:srgbClr val="FF0000"/>
                </a:solidFill>
                <a:latin typeface="Lobster 1.4" panose="02000506000000020003" pitchFamily="50" charset="0"/>
                <a:hlinkClick r:id="rId5" tooltip="Montagne Sainte-Geneviève"/>
              </a:rPr>
              <a:t>Montagne Sainte-Geneviève</a:t>
            </a:r>
            <a:r>
              <a:rPr lang="en-IN" b="1" dirty="0">
                <a:solidFill>
                  <a:srgbClr val="FF0000"/>
                </a:solidFill>
                <a:latin typeface="Lobster 1.4" panose="02000506000000020003" pitchFamily="50" charset="0"/>
              </a:rPr>
              <a:t>, in the center of the </a:t>
            </a:r>
            <a:r>
              <a:rPr lang="en-IN" b="1" dirty="0">
                <a:solidFill>
                  <a:srgbClr val="FF0000"/>
                </a:solidFill>
                <a:latin typeface="Lobster 1.4" panose="02000506000000020003" pitchFamily="50" charset="0"/>
                <a:hlinkClick r:id="rId6" tooltip="Place du Panthéon"/>
              </a:rPr>
              <a:t>Place du Panthéon</a:t>
            </a:r>
            <a:r>
              <a:rPr lang="en-IN" b="1" dirty="0">
                <a:solidFill>
                  <a:srgbClr val="FF0000"/>
                </a:solidFill>
                <a:latin typeface="Lobster 1.4" panose="02000506000000020003" pitchFamily="50" charset="0"/>
              </a:rPr>
              <a:t>, which was named after it. The edifice was built between 1758 and 1790, from designs by </a:t>
            </a:r>
            <a:r>
              <a:rPr lang="en-IN" b="1" dirty="0">
                <a:solidFill>
                  <a:srgbClr val="FF0000"/>
                </a:solidFill>
                <a:latin typeface="Lobster 1.4" panose="02000506000000020003" pitchFamily="50" charset="0"/>
                <a:hlinkClick r:id="rId7" tooltip="Jacques-Germain Soufflot"/>
              </a:rPr>
              <a:t>Jacques-Germain Soufflot</a:t>
            </a:r>
            <a:r>
              <a:rPr lang="en-IN" b="1" dirty="0">
                <a:solidFill>
                  <a:srgbClr val="FF0000"/>
                </a:solidFill>
                <a:latin typeface="Lobster 1.4" panose="02000506000000020003" pitchFamily="50" charset="0"/>
              </a:rPr>
              <a:t>, at the behest of King </a:t>
            </a:r>
            <a:r>
              <a:rPr lang="en-IN" b="1" dirty="0">
                <a:solidFill>
                  <a:srgbClr val="FF0000"/>
                </a:solidFill>
                <a:latin typeface="Lobster 1.4" panose="02000506000000020003" pitchFamily="50" charset="0"/>
                <a:hlinkClick r:id="rId8" tooltip="Louis XV of France"/>
              </a:rPr>
              <a:t>Louis XV of France</a:t>
            </a:r>
            <a:r>
              <a:rPr lang="en-IN" b="1" dirty="0">
                <a:solidFill>
                  <a:srgbClr val="FF0000"/>
                </a:solidFill>
                <a:latin typeface="Lobster 1.4" panose="02000506000000020003" pitchFamily="50" charset="0"/>
              </a:rPr>
              <a:t>; the king intended it as a church dedicated to Saint </a:t>
            </a:r>
            <a:r>
              <a:rPr lang="en-IN" b="1" dirty="0">
                <a:solidFill>
                  <a:srgbClr val="FF0000"/>
                </a:solidFill>
                <a:latin typeface="Lobster 1.4" panose="02000506000000020003" pitchFamily="50" charset="0"/>
                <a:hlinkClick r:id="rId9" tooltip="Genevieve"/>
              </a:rPr>
              <a:t>Genevieve</a:t>
            </a:r>
            <a:r>
              <a:rPr lang="en-IN" b="1" dirty="0">
                <a:solidFill>
                  <a:srgbClr val="FF0000"/>
                </a:solidFill>
                <a:latin typeface="Lobster 1.4" panose="02000506000000020003" pitchFamily="50" charset="0"/>
              </a:rPr>
              <a:t>, Paris' patron saint, whose relics were to be housed in the church. Neither Soufflot nor Louis XV lived to see the church completed.</a:t>
            </a:r>
          </a:p>
          <a:p>
            <a:pPr algn="ctr"/>
            <a:r>
              <a:rPr lang="en-IN" b="1" dirty="0">
                <a:solidFill>
                  <a:srgbClr val="FF0000"/>
                </a:solidFill>
                <a:latin typeface="Lobster 1.4" panose="02000506000000020003" pitchFamily="50" charset="0"/>
              </a:rPr>
              <a:t>By the time the construction was finished, the </a:t>
            </a:r>
            <a:r>
              <a:rPr lang="en-IN" b="1" dirty="0">
                <a:solidFill>
                  <a:srgbClr val="FF0000"/>
                </a:solidFill>
                <a:latin typeface="Lobster 1.4" panose="02000506000000020003" pitchFamily="50" charset="0"/>
                <a:hlinkClick r:id="rId10" tooltip="French Revolution"/>
              </a:rPr>
              <a:t>French Revolution</a:t>
            </a:r>
            <a:r>
              <a:rPr lang="en-IN" b="1" dirty="0">
                <a:solidFill>
                  <a:srgbClr val="FF0000"/>
                </a:solidFill>
                <a:latin typeface="Lobster 1.4" panose="02000506000000020003" pitchFamily="50" charset="0"/>
              </a:rPr>
              <a:t> had started, and the </a:t>
            </a:r>
            <a:r>
              <a:rPr lang="en-IN" b="1" dirty="0">
                <a:solidFill>
                  <a:srgbClr val="FF0000"/>
                </a:solidFill>
                <a:latin typeface="Lobster 1.4" panose="02000506000000020003" pitchFamily="50" charset="0"/>
                <a:hlinkClick r:id="rId11" tooltip="National Constituent Assembly (France)"/>
              </a:rPr>
              <a:t>National Constituent Assembly</a:t>
            </a:r>
            <a:r>
              <a:rPr lang="en-IN" b="1" dirty="0">
                <a:solidFill>
                  <a:srgbClr val="FF0000"/>
                </a:solidFill>
                <a:latin typeface="Lobster 1.4" panose="02000506000000020003" pitchFamily="50" charset="0"/>
              </a:rPr>
              <a:t> voted in 1791 to transform the Church of Saint Genevieve into a </a:t>
            </a:r>
            <a:r>
              <a:rPr lang="en-IN" b="1" dirty="0">
                <a:solidFill>
                  <a:srgbClr val="FF0000"/>
                </a:solidFill>
                <a:latin typeface="Lobster 1.4" panose="02000506000000020003" pitchFamily="50" charset="0"/>
                <a:hlinkClick r:id="rId12" tooltip="Mausoleum"/>
              </a:rPr>
              <a:t>mausoleum</a:t>
            </a:r>
            <a:r>
              <a:rPr lang="en-IN" b="1" dirty="0">
                <a:solidFill>
                  <a:srgbClr val="FF0000"/>
                </a:solidFill>
                <a:latin typeface="Lobster 1.4" panose="02000506000000020003" pitchFamily="50" charset="0"/>
              </a:rPr>
              <a:t> for the remains of distinguished French citizens, modelled on the </a:t>
            </a:r>
            <a:r>
              <a:rPr lang="en-IN" b="1" dirty="0">
                <a:solidFill>
                  <a:srgbClr val="FF0000"/>
                </a:solidFill>
                <a:latin typeface="Lobster 1.4" panose="02000506000000020003" pitchFamily="50" charset="0"/>
                <a:hlinkClick r:id="rId13" tooltip="Pantheon, Rome"/>
              </a:rPr>
              <a:t>Pantheon</a:t>
            </a:r>
            <a:r>
              <a:rPr lang="en-IN" b="1" dirty="0">
                <a:solidFill>
                  <a:srgbClr val="FF0000"/>
                </a:solidFill>
                <a:latin typeface="Lobster 1.4" panose="02000506000000020003" pitchFamily="50" charset="0"/>
              </a:rPr>
              <a:t> in </a:t>
            </a:r>
            <a:r>
              <a:rPr lang="en-IN" b="1" dirty="0">
                <a:solidFill>
                  <a:srgbClr val="FF0000"/>
                </a:solidFill>
                <a:latin typeface="Lobster 1.4" panose="02000506000000020003" pitchFamily="50" charset="0"/>
                <a:hlinkClick r:id="rId14" tooltip="Rome"/>
              </a:rPr>
              <a:t>Rome</a:t>
            </a:r>
            <a:r>
              <a:rPr lang="en-IN" b="1" dirty="0">
                <a:solidFill>
                  <a:srgbClr val="FF0000"/>
                </a:solidFill>
                <a:latin typeface="Lobster 1.4" panose="02000506000000020003" pitchFamily="50" charset="0"/>
              </a:rPr>
              <a:t> which had been used in this way since the 16th century. </a:t>
            </a:r>
            <a:endParaRPr lang="en-US" b="1" dirty="0">
              <a:solidFill>
                <a:srgbClr val="FF0000"/>
              </a:solidFill>
              <a:latin typeface="Lobster 1.4" panose="02000506000000020003" pitchFamily="50" charset="0"/>
            </a:endParaRPr>
          </a:p>
        </p:txBody>
      </p:sp>
      <p:pic>
        <p:nvPicPr>
          <p:cNvPr id="4098"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0" y="1753718"/>
            <a:ext cx="5410200" cy="51054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F4D2A3DC-0401-4521-84D5-55C87408A4CB}"/>
              </a:ext>
            </a:extLst>
          </p:cNvPr>
          <p:cNvSpPr txBox="1"/>
          <p:nvPr/>
        </p:nvSpPr>
        <p:spPr>
          <a:xfrm>
            <a:off x="2438400" y="216854"/>
            <a:ext cx="2895600" cy="1015663"/>
          </a:xfrm>
          <a:prstGeom prst="rect">
            <a:avLst/>
          </a:prstGeom>
          <a:noFill/>
        </p:spPr>
        <p:txBody>
          <a:bodyPr wrap="square" rtlCol="0">
            <a:spAutoFit/>
          </a:bodyPr>
          <a:lstStyle/>
          <a:p>
            <a:pPr algn="ctr"/>
            <a:r>
              <a:rPr lang="en-US" sz="6000" b="1" dirty="0">
                <a:solidFill>
                  <a:srgbClr val="002060"/>
                </a:solidFill>
                <a:effectLst/>
                <a:latin typeface="Chocolate Dealer" panose="02000400000000000000" pitchFamily="50" charset="0"/>
              </a:rPr>
              <a:t>Panthéon</a:t>
            </a:r>
            <a:endParaRPr lang="en-IN" sz="6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405995715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aris, France. Black Contour Stock Vector - Illustration of landmark,  tourism: 45314061">
            <a:extLst>
              <a:ext uri="{FF2B5EF4-FFF2-40B4-BE49-F238E27FC236}">
                <a16:creationId xmlns:a16="http://schemas.microsoft.com/office/drawing/2014/main" id="{6BEB2167-72AC-4025-B2B5-C7E137FD2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457200" y="1584610"/>
            <a:ext cx="3008313" cy="4800600"/>
          </a:xfrm>
        </p:spPr>
        <p:txBody>
          <a:bodyPr>
            <a:normAutofit fontScale="70000" lnSpcReduction="20000"/>
          </a:bodyPr>
          <a:lstStyle/>
          <a:p>
            <a:pPr algn="ctr" fontAlgn="base"/>
            <a:r>
              <a:rPr lang="en-US" sz="2400" b="1" dirty="0">
                <a:solidFill>
                  <a:srgbClr val="FF0000"/>
                </a:solidFill>
                <a:latin typeface="Lobster 1.4" panose="02000506000000020003" pitchFamily="50" charset="0"/>
              </a:rPr>
              <a:t>One of the darker monuments in Paris, the Catacombs are one of the most famous cemeteries in the world! With the remains of over </a:t>
            </a:r>
            <a:r>
              <a:rPr lang="en-US" sz="2400" b="1" i="1" dirty="0">
                <a:solidFill>
                  <a:srgbClr val="FF0000"/>
                </a:solidFill>
                <a:latin typeface="Lobster 1.4" panose="02000506000000020003" pitchFamily="50" charset="0"/>
              </a:rPr>
              <a:t>6 million</a:t>
            </a:r>
            <a:r>
              <a:rPr lang="en-US" sz="2400" b="1" dirty="0">
                <a:solidFill>
                  <a:srgbClr val="FF0000"/>
                </a:solidFill>
                <a:latin typeface="Lobster 1.4" panose="02000506000000020003" pitchFamily="50" charset="0"/>
              </a:rPr>
              <a:t>  people fit into a small part of Paris’ underground tunnels, it’s a daunting place. </a:t>
            </a:r>
          </a:p>
          <a:p>
            <a:pPr algn="ctr" fontAlgn="base"/>
            <a:r>
              <a:rPr lang="en-US" sz="2400" b="1" dirty="0">
                <a:solidFill>
                  <a:srgbClr val="FF0000"/>
                </a:solidFill>
                <a:latin typeface="Lobster 1.4" panose="02000506000000020003" pitchFamily="50" charset="0"/>
              </a:rPr>
              <a:t>The bodies are all there because of a health threat that arose from Paris’ cemeteries in the late 18th century. The practice of transferring these bodies, many of them ancient, continued well into the 19th century! </a:t>
            </a:r>
          </a:p>
          <a:p>
            <a:pPr algn="ctr" fontAlgn="base"/>
            <a:r>
              <a:rPr lang="en-US" sz="2400" b="1" dirty="0">
                <a:solidFill>
                  <a:srgbClr val="FF0000"/>
                </a:solidFill>
                <a:latin typeface="Lobster 1.4" panose="02000506000000020003" pitchFamily="50" charset="0"/>
              </a:rPr>
              <a:t>The site is so uncommon that it has made the darker side of Paris famous too!</a:t>
            </a:r>
          </a:p>
          <a:p>
            <a:pPr algn="ctr"/>
            <a:endParaRPr lang="en-US" sz="1800" b="1" dirty="0">
              <a:latin typeface="Lobster 1.4" panose="02000506000000020003" pitchFamily="50" charset="0"/>
            </a:endParaRPr>
          </a:p>
          <a:p>
            <a:pPr algn="ctr"/>
            <a:endParaRPr lang="en-US" sz="1800" b="1" dirty="0">
              <a:latin typeface="Lobster 1.4" panose="02000506000000020003" pitchFamily="50" charset="0"/>
            </a:endParaRPr>
          </a:p>
        </p:txBody>
      </p:sp>
      <p:pic>
        <p:nvPicPr>
          <p:cNvPr id="1026"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8020" t="5634" r="5935" b="8450"/>
          <a:stretch/>
        </p:blipFill>
        <p:spPr bwMode="auto">
          <a:xfrm>
            <a:off x="3922714" y="1781324"/>
            <a:ext cx="5148496" cy="4892212"/>
          </a:xfrm>
          <a:prstGeom prst="roundRect">
            <a:avLst>
              <a:gd name="adj" fmla="val 4167"/>
            </a:avLst>
          </a:prstGeom>
          <a:solidFill>
            <a:srgbClr val="FFFFFF"/>
          </a:solidFill>
          <a:ln w="76200" cap="sq">
            <a:solidFill>
              <a:srgbClr val="292929"/>
            </a:solidFill>
            <a:miter lim="800000"/>
          </a:ln>
          <a:effectLst>
            <a:outerShdw dist="35921" dir="2700000" algn="ctr" rotWithShape="0">
              <a:schemeClr val="bg2"/>
            </a:outerShdw>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C307267B-68BA-4D41-AC1A-71877374DA6E}"/>
              </a:ext>
            </a:extLst>
          </p:cNvPr>
          <p:cNvSpPr txBox="1"/>
          <p:nvPr/>
        </p:nvSpPr>
        <p:spPr>
          <a:xfrm>
            <a:off x="2743200" y="696321"/>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Catacombs</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717674044"/>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aris, France. Black Contour Stock Vector - Illustration of landmark,  tourism: 45314061">
            <a:extLst>
              <a:ext uri="{FF2B5EF4-FFF2-40B4-BE49-F238E27FC236}">
                <a16:creationId xmlns:a16="http://schemas.microsoft.com/office/drawing/2014/main" id="{0AC1E6CB-7E66-4828-8F68-4FB516D79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457200" y="1447800"/>
            <a:ext cx="3008313" cy="5105400"/>
          </a:xfrm>
        </p:spPr>
        <p:txBody>
          <a:bodyPr>
            <a:normAutofit fontScale="85000" lnSpcReduction="10000"/>
          </a:bodyPr>
          <a:lstStyle/>
          <a:p>
            <a:pPr algn="ctr" fontAlgn="base"/>
            <a:r>
              <a:rPr lang="en-US" sz="1800" b="1" dirty="0">
                <a:solidFill>
                  <a:srgbClr val="FF0000"/>
                </a:solidFill>
                <a:latin typeface="Lobster 1.4" panose="02000506000000020003" pitchFamily="50" charset="0"/>
              </a:rPr>
              <a:t>One of the most famous landmarks in France, the Seine is also one of the world’s most famous rivers! Dividing the river into two neat halves, the river is important for so many reasons. While it is the loveliest way to see the Parisian landscape, cruising along on a boat tour, it has a rich history far beyond its beauty.</a:t>
            </a:r>
          </a:p>
          <a:p>
            <a:pPr algn="ctr" fontAlgn="base"/>
            <a:r>
              <a:rPr lang="en-US" sz="1800" b="1" dirty="0">
                <a:solidFill>
                  <a:srgbClr val="FF0000"/>
                </a:solidFill>
                <a:latin typeface="Lobster 1.4" panose="02000506000000020003" pitchFamily="50" charset="0"/>
              </a:rPr>
              <a:t>The Seine is the reason Paris exists today, supporting the city as a means of trade and commerce, as well as sustenance for millenia !  Today it is a UNESCO protected site, which allows it to remain in good condition.</a:t>
            </a:r>
          </a:p>
          <a:p>
            <a:pPr algn="ctr" fontAlgn="base"/>
            <a:r>
              <a:rPr lang="en-US" sz="1800" b="1" dirty="0">
                <a:solidFill>
                  <a:srgbClr val="FF0000"/>
                </a:solidFill>
                <a:latin typeface="Lobster 1.4" panose="02000506000000020003" pitchFamily="50" charset="0"/>
              </a:rPr>
              <a:t>Today the Seine is crossed by a total of 37 bridges in Paris! So while you’re in Paris you’re bound to see it, but be sure to spend some time strolling along and admiring the culturally significant river!</a:t>
            </a:r>
          </a:p>
          <a:p>
            <a:pPr algn="ctr"/>
            <a:endParaRPr lang="en-US" sz="1800" b="1" dirty="0">
              <a:latin typeface="Lobster 1.4" panose="02000506000000020003" pitchFamily="50" charset="0"/>
            </a:endParaRPr>
          </a:p>
          <a:p>
            <a:pPr algn="ctr"/>
            <a:endParaRPr lang="en-US" sz="700" b="1" dirty="0">
              <a:latin typeface="Lobster 1.4" panose="02000506000000020003" pitchFamily="50" charset="0"/>
            </a:endParaRPr>
          </a:p>
        </p:txBody>
      </p:sp>
      <p:pic>
        <p:nvPicPr>
          <p:cNvPr id="2050"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6624" t="5143" r="5729" b="7357"/>
          <a:stretch/>
        </p:blipFill>
        <p:spPr bwMode="auto">
          <a:xfrm>
            <a:off x="4114800" y="1806169"/>
            <a:ext cx="4953001" cy="5031856"/>
          </a:xfrm>
          <a:prstGeom prst="roundRect">
            <a:avLst>
              <a:gd name="adj" fmla="val 4167"/>
            </a:avLst>
          </a:prstGeom>
          <a:solidFill>
            <a:srgbClr val="FFFFFF"/>
          </a:solidFill>
          <a:ln w="76200" cap="sq">
            <a:solidFill>
              <a:srgbClr val="292929"/>
            </a:solidFill>
            <a:miter lim="800000"/>
          </a:ln>
          <a:effectLst>
            <a:outerShdw dist="35921" dir="2700000" algn="ctr" rotWithShape="0">
              <a:schemeClr val="bg2"/>
            </a:outerShdw>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D29A08E7-D292-4346-A253-5BCDDA353091}"/>
              </a:ext>
            </a:extLst>
          </p:cNvPr>
          <p:cNvSpPr txBox="1"/>
          <p:nvPr/>
        </p:nvSpPr>
        <p:spPr>
          <a:xfrm>
            <a:off x="2667000" y="670372"/>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Seine River</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184196793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42A04463-5FB4-4835-AD69-64E09A851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04800" y="1342257"/>
            <a:ext cx="3008313" cy="4800600"/>
          </a:xfrm>
        </p:spPr>
        <p:txBody>
          <a:bodyPr>
            <a:noAutofit/>
          </a:bodyPr>
          <a:lstStyle/>
          <a:p>
            <a:pPr algn="ctr" fontAlgn="base"/>
            <a:r>
              <a:rPr lang="en-US" sz="2400" b="1" dirty="0">
                <a:solidFill>
                  <a:srgbClr val="FF0000"/>
                </a:solidFill>
                <a:latin typeface="French Script MT" panose="03020402040607040605" pitchFamily="66" charset="0"/>
              </a:rPr>
              <a:t>Wondering what Paris is known for in the modern world? The great city is as famous these days for fashion as it is for anything else! Paris fashion week takes place in the city every year, where the world’s biggest celebrities and fashionistas come together to show off their style.</a:t>
            </a:r>
          </a:p>
          <a:p>
            <a:pPr algn="ctr" fontAlgn="base"/>
            <a:r>
              <a:rPr lang="en-US" sz="2400" b="1" dirty="0">
                <a:solidFill>
                  <a:srgbClr val="FF0000"/>
                </a:solidFill>
                <a:latin typeface="French Script MT" panose="03020402040607040605" pitchFamily="66" charset="0"/>
              </a:rPr>
              <a:t>You’ll also enjoy the famous French fashion throughout the year. Parisians have such a unique sense of style and class!</a:t>
            </a:r>
          </a:p>
          <a:p>
            <a:pPr algn="ctr"/>
            <a:endParaRPr lang="en-US" sz="2400" b="1" dirty="0">
              <a:solidFill>
                <a:srgbClr val="FF0000"/>
              </a:solidFill>
              <a:latin typeface="French Script MT" panose="03020402040607040605" pitchFamily="66"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04" y="1342257"/>
            <a:ext cx="5334000" cy="5386252"/>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58D106ED-0AD4-4A5E-9621-638B0B731CF3}"/>
              </a:ext>
            </a:extLst>
          </p:cNvPr>
          <p:cNvSpPr txBox="1"/>
          <p:nvPr/>
        </p:nvSpPr>
        <p:spPr>
          <a:xfrm>
            <a:off x="2347404" y="487586"/>
            <a:ext cx="2895600" cy="830997"/>
          </a:xfrm>
          <a:prstGeom prst="rect">
            <a:avLst/>
          </a:prstGeom>
          <a:noFill/>
        </p:spPr>
        <p:txBody>
          <a:bodyPr wrap="square" rtlCol="0">
            <a:spAutoFit/>
          </a:bodyPr>
          <a:lstStyle/>
          <a:p>
            <a:pPr algn="ctr"/>
            <a:r>
              <a:rPr lang="en-US" sz="4800" b="1" dirty="0">
                <a:solidFill>
                  <a:srgbClr val="002060"/>
                </a:solidFill>
                <a:latin typeface="French Script MT" panose="03020402040607040605" pitchFamily="66" charset="0"/>
              </a:rPr>
              <a:t>Fashion</a:t>
            </a:r>
            <a:endParaRPr lang="en-IN" sz="4800" b="1" dirty="0">
              <a:solidFill>
                <a:srgbClr val="002060"/>
              </a:solidFill>
              <a:latin typeface="French Script MT" panose="03020402040607040605" pitchFamily="66" charset="0"/>
            </a:endParaRPr>
          </a:p>
        </p:txBody>
      </p:sp>
    </p:spTree>
    <p:extLst>
      <p:ext uri="{BB962C8B-B14F-4D97-AF65-F5344CB8AC3E}">
        <p14:creationId xmlns:p14="http://schemas.microsoft.com/office/powerpoint/2010/main" val="249426406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75E68415-A73D-448A-B140-C1432DE4A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48687" y="1453718"/>
            <a:ext cx="3008313" cy="4800600"/>
          </a:xfrm>
        </p:spPr>
        <p:txBody>
          <a:bodyPr>
            <a:normAutofit fontScale="92500" lnSpcReduction="10000"/>
          </a:bodyPr>
          <a:lstStyle/>
          <a:p>
            <a:pPr algn="ctr" fontAlgn="base"/>
            <a:r>
              <a:rPr lang="en-US" sz="2000" b="1" dirty="0">
                <a:solidFill>
                  <a:srgbClr val="FF0000"/>
                </a:solidFill>
                <a:latin typeface="French Script MT" panose="03020402040607040605" pitchFamily="66" charset="0"/>
              </a:rPr>
              <a:t>Paris is almost as famous for it’s fantastic and unique food as it is for its monuments! The most famous French food is, of course, baguettes and croissants. But there are far crazier food options in Paris. </a:t>
            </a:r>
          </a:p>
          <a:p>
            <a:pPr algn="ctr" fontAlgn="base"/>
            <a:r>
              <a:rPr lang="en-US" sz="2000" b="1" i="1" dirty="0">
                <a:solidFill>
                  <a:srgbClr val="FF0000"/>
                </a:solidFill>
                <a:latin typeface="French Script MT" panose="03020402040607040605" pitchFamily="66" charset="0"/>
              </a:rPr>
              <a:t>Escargots</a:t>
            </a:r>
            <a:r>
              <a:rPr lang="en-US" sz="2000" b="1" dirty="0">
                <a:solidFill>
                  <a:srgbClr val="FF0000"/>
                </a:solidFill>
                <a:latin typeface="French Script MT" panose="03020402040607040605" pitchFamily="66" charset="0"/>
              </a:rPr>
              <a:t>, or ‘snails’, are one of the most famous Parisian dishes, and there’s an interesting variety of ways you can try them! Another amazing option is duck – Parisians are famous for the impressive dishes they make with duck, and their dedicated love for the meal!</a:t>
            </a:r>
          </a:p>
          <a:p>
            <a:pPr algn="ctr" fontAlgn="base"/>
            <a:r>
              <a:rPr lang="en-US" sz="2000" b="1" dirty="0">
                <a:solidFill>
                  <a:srgbClr val="FF0000"/>
                </a:solidFill>
                <a:latin typeface="French Script MT" panose="03020402040607040605" pitchFamily="66" charset="0"/>
              </a:rPr>
              <a:t>If you’re a little daunted by the idea of eating snails or ducks, Paris and the greater France is also known for delicious, fluffy and sweet crepes.</a:t>
            </a:r>
          </a:p>
          <a:p>
            <a:pPr algn="ctr"/>
            <a:endParaRPr lang="en-US" sz="1800" dirty="0">
              <a:latin typeface="French Script MT" panose="03020402040607040605" pitchFamily="66"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87" y="1447800"/>
            <a:ext cx="5410200" cy="54102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098D57F8-F681-49C6-858F-26860E196041}"/>
              </a:ext>
            </a:extLst>
          </p:cNvPr>
          <p:cNvSpPr txBox="1"/>
          <p:nvPr/>
        </p:nvSpPr>
        <p:spPr>
          <a:xfrm>
            <a:off x="2347404" y="487586"/>
            <a:ext cx="2895600" cy="830997"/>
          </a:xfrm>
          <a:prstGeom prst="rect">
            <a:avLst/>
          </a:prstGeom>
          <a:noFill/>
        </p:spPr>
        <p:txBody>
          <a:bodyPr wrap="square" rtlCol="0">
            <a:spAutoFit/>
          </a:bodyPr>
          <a:lstStyle/>
          <a:p>
            <a:pPr algn="ctr"/>
            <a:r>
              <a:rPr lang="en-US" sz="4800" b="1" dirty="0">
                <a:solidFill>
                  <a:srgbClr val="002060"/>
                </a:solidFill>
                <a:latin typeface="French Script MT" panose="03020402040607040605" pitchFamily="66" charset="0"/>
              </a:rPr>
              <a:t>French Food</a:t>
            </a:r>
            <a:endParaRPr lang="en-IN" sz="4800" b="1" dirty="0">
              <a:solidFill>
                <a:srgbClr val="002060"/>
              </a:solidFill>
              <a:latin typeface="French Script MT" panose="03020402040607040605" pitchFamily="66" charset="0"/>
            </a:endParaRPr>
          </a:p>
        </p:txBody>
      </p:sp>
    </p:spTree>
    <p:extLst>
      <p:ext uri="{BB962C8B-B14F-4D97-AF65-F5344CB8AC3E}">
        <p14:creationId xmlns:p14="http://schemas.microsoft.com/office/powerpoint/2010/main" val="1929243780"/>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F6FE9873-3CDC-49C5-8D98-9C3E1CEF3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55716" y="1691196"/>
            <a:ext cx="3008313" cy="4800600"/>
          </a:xfrm>
        </p:spPr>
        <p:txBody>
          <a:bodyPr>
            <a:normAutofit fontScale="77500" lnSpcReduction="20000"/>
          </a:bodyPr>
          <a:lstStyle/>
          <a:p>
            <a:pPr algn="ctr" fontAlgn="base"/>
            <a:r>
              <a:rPr lang="en-US" sz="2400" b="1" dirty="0">
                <a:solidFill>
                  <a:srgbClr val="FF0000"/>
                </a:solidFill>
                <a:latin typeface="Lobster 1.4" panose="02000506000000020003" pitchFamily="50" charset="0"/>
                <a:hlinkClick r:id="rId3"/>
              </a:rPr>
              <a:t>Shopping in Paris</a:t>
            </a:r>
            <a:r>
              <a:rPr lang="en-US" sz="2400" b="1" dirty="0">
                <a:solidFill>
                  <a:srgbClr val="FF0000"/>
                </a:solidFill>
                <a:latin typeface="Lobster 1.4" panose="02000506000000020003" pitchFamily="50" charset="0"/>
              </a:rPr>
              <a:t> feels like a whole different adventure. The luxurious department stores are so far set apart from anywhere else in the world, you simply have to see them! It’s the kind of place where window shopping might be better for most of us, but that shouldn’t stop you.</a:t>
            </a:r>
          </a:p>
          <a:p>
            <a:pPr algn="ctr" fontAlgn="base"/>
            <a:r>
              <a:rPr lang="en-US" sz="2400" b="1" dirty="0">
                <a:solidFill>
                  <a:srgbClr val="FF0000"/>
                </a:solidFill>
                <a:latin typeface="Lobster 1.4" panose="02000506000000020003" pitchFamily="50" charset="0"/>
              </a:rPr>
              <a:t>Possibly the most famous shopping center in Paris is the resplendent Galeries Lafayette! Massive and filled with gold gilding and glass, as well as some of the most high-end shopping  in the world</a:t>
            </a:r>
          </a:p>
          <a:p>
            <a:pPr algn="ctr"/>
            <a:endParaRPr lang="en-US" sz="1800" dirty="0">
              <a:latin typeface="Lobster 1.4" panose="02000506000000020003" pitchFamily="50"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04" y="1600200"/>
            <a:ext cx="5334000" cy="52578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C48A347B-E097-4896-BDBC-FF91A941D3F0}"/>
              </a:ext>
            </a:extLst>
          </p:cNvPr>
          <p:cNvSpPr txBox="1"/>
          <p:nvPr/>
        </p:nvSpPr>
        <p:spPr>
          <a:xfrm>
            <a:off x="2474917" y="464403"/>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Shopping</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402152941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B6FDBCBC-D341-4437-918D-74BD6F47D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36111" y="1685032"/>
            <a:ext cx="3008313" cy="4800600"/>
          </a:xfrm>
        </p:spPr>
        <p:txBody>
          <a:bodyPr>
            <a:normAutofit fontScale="85000" lnSpcReduction="20000"/>
          </a:bodyPr>
          <a:lstStyle/>
          <a:p>
            <a:pPr algn="ctr" fontAlgn="base"/>
            <a:r>
              <a:rPr lang="en-US" sz="2000" b="1" dirty="0">
                <a:solidFill>
                  <a:srgbClr val="FF0000"/>
                </a:solidFill>
                <a:latin typeface="Lobster 1.4" panose="02000506000000020003" pitchFamily="50" charset="0"/>
              </a:rPr>
              <a:t>When you think of Paris, do you imagine classy people in berets and light scarves sipping on something at a charming cafe? Because that’s what you’ll see in the city of lights! </a:t>
            </a:r>
          </a:p>
          <a:p>
            <a:pPr algn="ctr" fontAlgn="base"/>
            <a:r>
              <a:rPr lang="en-US" sz="2000" b="1" dirty="0">
                <a:solidFill>
                  <a:srgbClr val="FF0000"/>
                </a:solidFill>
                <a:latin typeface="Lobster 1.4" panose="02000506000000020003" pitchFamily="50" charset="0"/>
              </a:rPr>
              <a:t>Cafe life is an integral part of Parisian living. Whether working from a cafe, reading the newspaper with a coffee, or getting some pastries with friends, there are locals and tourists sitting at nearly every cafe, at every time of the day!</a:t>
            </a:r>
          </a:p>
          <a:p>
            <a:pPr algn="ctr" fontAlgn="base"/>
            <a:r>
              <a:rPr lang="en-US" sz="2000" b="1" dirty="0">
                <a:solidFill>
                  <a:srgbClr val="FF0000"/>
                </a:solidFill>
                <a:latin typeface="Lobster 1.4" panose="02000506000000020003" pitchFamily="50" charset="0"/>
              </a:rPr>
              <a:t>If you want to feel like a Parisian for the day, enjoy one of the more unique things to do in Paris! Dress up in your best, and head to a cafe to spend a languid hour or two enjoying pastries and confectionery! </a:t>
            </a:r>
          </a:p>
          <a:p>
            <a:pPr algn="ctr"/>
            <a:endParaRPr lang="en-US" sz="1600" dirty="0">
              <a:latin typeface="Lobster 1.4" panose="02000506000000020003" pitchFamily="50"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596" y="1603845"/>
            <a:ext cx="5410200" cy="54102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3932F2AD-0A4F-4632-A89C-1C3025B6EB49}"/>
              </a:ext>
            </a:extLst>
          </p:cNvPr>
          <p:cNvSpPr txBox="1"/>
          <p:nvPr/>
        </p:nvSpPr>
        <p:spPr>
          <a:xfrm>
            <a:off x="2057400" y="481667"/>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Cafes</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43626708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aris, France. Black Contour Stock Vector - Illustration of landmark,  tourism: 45314061">
            <a:extLst>
              <a:ext uri="{FF2B5EF4-FFF2-40B4-BE49-F238E27FC236}">
                <a16:creationId xmlns:a16="http://schemas.microsoft.com/office/drawing/2014/main" id="{3C9C2FEF-27F7-4F7C-A89F-757DE8E92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11F35E-E23D-4E1D-9207-90DE9A044B1F}"/>
              </a:ext>
            </a:extLst>
          </p:cNvPr>
          <p:cNvSpPr>
            <a:spLocks noGrp="1"/>
          </p:cNvSpPr>
          <p:nvPr>
            <p:ph idx="1"/>
          </p:nvPr>
        </p:nvSpPr>
        <p:spPr>
          <a:xfrm>
            <a:off x="19975" y="1572025"/>
            <a:ext cx="8686800" cy="4525963"/>
          </a:xfrm>
        </p:spPr>
        <p:txBody>
          <a:bodyPr>
            <a:normAutofit fontScale="92500" lnSpcReduction="10000"/>
          </a:bodyPr>
          <a:lstStyle/>
          <a:p>
            <a:pPr marL="0" indent="0" algn="ctr">
              <a:buNone/>
            </a:pPr>
            <a:r>
              <a:rPr lang="en-US" b="1" i="0" dirty="0">
                <a:solidFill>
                  <a:srgbClr val="FF0000"/>
                </a:solidFill>
                <a:effectLst/>
                <a:latin typeface="Lobster 1.4" panose="02000506000000020003" pitchFamily="50" charset="0"/>
              </a:rPr>
              <a:t>Paris, the capital of France, is a major European city and a global center for art, fashion, gastronomy and culture. It is also known as the City of Light (La Ville Lumière) or the City of Love and it was initially called Lutetia during Roman times. Paris is one </a:t>
            </a:r>
          </a:p>
          <a:p>
            <a:pPr marL="0" indent="0" algn="ctr">
              <a:buNone/>
            </a:pPr>
            <a:r>
              <a:rPr lang="en-US" b="1" i="0" dirty="0">
                <a:solidFill>
                  <a:srgbClr val="FF0000"/>
                </a:solidFill>
                <a:effectLst/>
                <a:latin typeface="Lobster 1.4" panose="02000506000000020003" pitchFamily="50" charset="0"/>
              </a:rPr>
              <a:t>of the most popular cities in the world, gathering over 25 million tourists annually. However the most visited place isn’t the Eiffel Tower as some might think, but Disneyland, with over 13 million visitors annually.</a:t>
            </a:r>
            <a:endParaRPr lang="en-IN" b="1" dirty="0">
              <a:solidFill>
                <a:srgbClr val="FF0000"/>
              </a:solidFill>
              <a:latin typeface="Lobster 1.4" panose="02000506000000020003" pitchFamily="50" charset="0"/>
            </a:endParaRPr>
          </a:p>
        </p:txBody>
      </p:sp>
      <p:sp>
        <p:nvSpPr>
          <p:cNvPr id="4" name="TextBox 3">
            <a:extLst>
              <a:ext uri="{FF2B5EF4-FFF2-40B4-BE49-F238E27FC236}">
                <a16:creationId xmlns:a16="http://schemas.microsoft.com/office/drawing/2014/main" id="{75EED005-9BB5-44EC-98B3-7FF777FB1D2A}"/>
              </a:ext>
            </a:extLst>
          </p:cNvPr>
          <p:cNvSpPr txBox="1"/>
          <p:nvPr/>
        </p:nvSpPr>
        <p:spPr>
          <a:xfrm>
            <a:off x="1295400" y="304181"/>
            <a:ext cx="4953000" cy="1015663"/>
          </a:xfrm>
          <a:prstGeom prst="rect">
            <a:avLst/>
          </a:prstGeom>
          <a:noFill/>
        </p:spPr>
        <p:txBody>
          <a:bodyPr wrap="square" rtlCol="0">
            <a:spAutoFit/>
          </a:bodyPr>
          <a:lstStyle/>
          <a:p>
            <a:pPr algn="ctr"/>
            <a:r>
              <a:rPr lang="en-IN" sz="6000" b="1" dirty="0">
                <a:solidFill>
                  <a:srgbClr val="002060"/>
                </a:solidFill>
                <a:latin typeface="Chocolate Dealer" panose="02000400000000000000" pitchFamily="50" charset="0"/>
              </a:rPr>
              <a:t>Introducing Paris</a:t>
            </a:r>
          </a:p>
        </p:txBody>
      </p:sp>
    </p:spTree>
    <p:extLst>
      <p:ext uri="{BB962C8B-B14F-4D97-AF65-F5344CB8AC3E}">
        <p14:creationId xmlns:p14="http://schemas.microsoft.com/office/powerpoint/2010/main" val="3386290313"/>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1F4E9118-322E-4CDA-9CE6-E8A9F2A2D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401584" y="1750750"/>
            <a:ext cx="3008313" cy="4800600"/>
          </a:xfrm>
        </p:spPr>
        <p:txBody>
          <a:bodyPr>
            <a:normAutofit fontScale="85000" lnSpcReduction="20000"/>
          </a:bodyPr>
          <a:lstStyle/>
          <a:p>
            <a:pPr algn="ctr" fontAlgn="base"/>
            <a:r>
              <a:rPr lang="en-US" sz="2000" b="1" dirty="0">
                <a:solidFill>
                  <a:srgbClr val="FF0000"/>
                </a:solidFill>
                <a:latin typeface="Lobster 1.4" panose="02000506000000020003" pitchFamily="50" charset="0"/>
              </a:rPr>
              <a:t>What is France known for? The French Revolution may be Paris and the greater France’s greatest fame! A social upheaval that set the stage for many other countries’ social and political changes, this revolution aimed to change the fabric of society.</a:t>
            </a:r>
          </a:p>
          <a:p>
            <a:pPr algn="ctr" fontAlgn="base"/>
            <a:r>
              <a:rPr lang="en-US" sz="2000" b="1" dirty="0">
                <a:solidFill>
                  <a:srgbClr val="FF0000"/>
                </a:solidFill>
                <a:latin typeface="Lobster 1.4" panose="02000506000000020003" pitchFamily="50" charset="0"/>
              </a:rPr>
              <a:t>During the revolution, the working class rose up to overthrow the gentry, who in their excesses were bleeding the poor dry. It was in this crazy time that Napoleon Bonapart took front stage!</a:t>
            </a:r>
          </a:p>
          <a:p>
            <a:pPr algn="ctr" fontAlgn="base"/>
            <a:r>
              <a:rPr lang="en-US" sz="2000" b="1" dirty="0">
                <a:solidFill>
                  <a:srgbClr val="FF0000"/>
                </a:solidFill>
                <a:latin typeface="Lobster 1.4" panose="02000506000000020003" pitchFamily="50" charset="0"/>
              </a:rPr>
              <a:t>You can learn some truly fascinating facts about Paris and the French Revolution at the Paris Carnavalet Museum.</a:t>
            </a:r>
          </a:p>
          <a:p>
            <a:pPr algn="ctr"/>
            <a:endParaRPr lang="en-US" sz="1800" dirty="0">
              <a:latin typeface="Lobster 1.4" panose="02000506000000020003"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71600"/>
            <a:ext cx="5334000" cy="54864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998F8E64-6A5D-4660-B079-4548C01C3843}"/>
              </a:ext>
            </a:extLst>
          </p:cNvPr>
          <p:cNvSpPr txBox="1"/>
          <p:nvPr/>
        </p:nvSpPr>
        <p:spPr>
          <a:xfrm>
            <a:off x="1676400" y="233953"/>
            <a:ext cx="43434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French Revolution</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83463775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aris, France. Black Contour Stock Vector - Illustration of landmark,  tourism: 45314061">
            <a:extLst>
              <a:ext uri="{FF2B5EF4-FFF2-40B4-BE49-F238E27FC236}">
                <a16:creationId xmlns:a16="http://schemas.microsoft.com/office/drawing/2014/main" id="{1F6F0B5D-1B60-4BBD-8708-6EE15C6AE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393446" y="1371600"/>
            <a:ext cx="3008313" cy="4800600"/>
          </a:xfrm>
        </p:spPr>
        <p:txBody>
          <a:bodyPr>
            <a:normAutofit fontScale="70000" lnSpcReduction="20000"/>
          </a:bodyPr>
          <a:lstStyle/>
          <a:p>
            <a:pPr algn="ctr" fontAlgn="base"/>
            <a:r>
              <a:rPr lang="en-US" sz="2800" b="1" dirty="0">
                <a:solidFill>
                  <a:srgbClr val="FF0000"/>
                </a:solidFill>
                <a:latin typeface="Lobster 1.4" panose="02000506000000020003" pitchFamily="50" charset="0"/>
              </a:rPr>
              <a:t>Napoleon is one of the world’s most famous military figures! After rising quickly through the military ranks in Paris during the </a:t>
            </a:r>
            <a:r>
              <a:rPr lang="en-US" sz="2800" b="1" dirty="0">
                <a:solidFill>
                  <a:srgbClr val="FF0000"/>
                </a:solidFill>
                <a:latin typeface="Lobster 1.4" panose="02000506000000020003" pitchFamily="50" charset="0"/>
                <a:hlinkClick r:id="rId3"/>
              </a:rPr>
              <a:t>French Revolution</a:t>
            </a:r>
            <a:r>
              <a:rPr lang="en-US" sz="2800" b="1" dirty="0">
                <a:solidFill>
                  <a:srgbClr val="FF0000"/>
                </a:solidFill>
                <a:latin typeface="Lobster 1.4" panose="02000506000000020003" pitchFamily="50" charset="0"/>
              </a:rPr>
              <a:t>, Napoleon seized political power and crowned himself Emperor! </a:t>
            </a:r>
          </a:p>
          <a:p>
            <a:pPr algn="ctr" fontAlgn="base"/>
            <a:r>
              <a:rPr lang="en-US" sz="2800" b="1" dirty="0">
                <a:solidFill>
                  <a:srgbClr val="FF0000"/>
                </a:solidFill>
                <a:latin typeface="Lobster 1.4" panose="02000506000000020003" pitchFamily="50" charset="0"/>
              </a:rPr>
              <a:t>With Napoleon in charge, France held control over most of Europe for over a decade. His changes, battles, and reforms have influenced the way the world works today, in a surprisingly far-reaching way! </a:t>
            </a:r>
          </a:p>
          <a:p>
            <a:pPr algn="ctr"/>
            <a:endParaRPr lang="en-US" sz="1600" dirty="0">
              <a:latin typeface="Lobster 1.4" panose="02000506000000020003" pitchFamily="50" charset="0"/>
            </a:endParaRPr>
          </a:p>
        </p:txBody>
      </p:sp>
      <p:pic>
        <p:nvPicPr>
          <p:cNvPr id="2050"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733800" y="1371600"/>
            <a:ext cx="5334000" cy="53340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D4197426-A2D8-4435-AE95-6B0A4E5E52F5}"/>
              </a:ext>
            </a:extLst>
          </p:cNvPr>
          <p:cNvSpPr txBox="1"/>
          <p:nvPr/>
        </p:nvSpPr>
        <p:spPr>
          <a:xfrm>
            <a:off x="1981200" y="307443"/>
            <a:ext cx="4129596" cy="707886"/>
          </a:xfrm>
          <a:prstGeom prst="rect">
            <a:avLst/>
          </a:prstGeom>
          <a:noFill/>
        </p:spPr>
        <p:txBody>
          <a:bodyPr wrap="square" rtlCol="0">
            <a:spAutoFit/>
          </a:bodyPr>
          <a:lstStyle/>
          <a:p>
            <a:pPr algn="ctr"/>
            <a:r>
              <a:rPr lang="en-US" sz="4000" b="1" dirty="0">
                <a:solidFill>
                  <a:srgbClr val="002060"/>
                </a:solidFill>
                <a:latin typeface="Chocolate Dealer" panose="02000400000000000000" pitchFamily="50" charset="0"/>
              </a:rPr>
              <a:t>Napolean Bonaparte</a:t>
            </a:r>
            <a:endParaRPr lang="en-IN" sz="4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223445413"/>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B1823A51-52BA-486C-9CE2-68206B692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457200" y="1687991"/>
            <a:ext cx="3008313" cy="4800600"/>
          </a:xfrm>
        </p:spPr>
        <p:txBody>
          <a:bodyPr>
            <a:normAutofit fontScale="85000" lnSpcReduction="20000"/>
          </a:bodyPr>
          <a:lstStyle/>
          <a:p>
            <a:pPr algn="ctr" fontAlgn="base"/>
            <a:r>
              <a:rPr lang="en-US" sz="2400" b="1" dirty="0">
                <a:solidFill>
                  <a:srgbClr val="FF0000"/>
                </a:solidFill>
                <a:latin typeface="Lobster 1.4" panose="02000506000000020003" pitchFamily="50" charset="0"/>
              </a:rPr>
              <a:t>This Roman Catholic saint is France’s most famous and brilliant heroine! She played a large part in the Hundred Years War when she was just a girl, leading the French army to victory at the age of 18!</a:t>
            </a:r>
          </a:p>
          <a:p>
            <a:pPr algn="ctr" fontAlgn="base"/>
            <a:r>
              <a:rPr lang="en-US" sz="2400" b="1" dirty="0">
                <a:solidFill>
                  <a:srgbClr val="FF0000"/>
                </a:solidFill>
                <a:latin typeface="Lobster 1.4" panose="02000506000000020003" pitchFamily="50" charset="0"/>
              </a:rPr>
              <a:t>Joan was captured a year later and burnt at the stake as a heretic. She remains one of Paris’ most famous icons, hundreds of years later.</a:t>
            </a:r>
          </a:p>
          <a:p>
            <a:pPr algn="ctr" fontAlgn="base"/>
            <a:r>
              <a:rPr lang="en-US" sz="2400" b="1" dirty="0">
                <a:solidFill>
                  <a:srgbClr val="FF0000"/>
                </a:solidFill>
                <a:latin typeface="Lobster 1.4" panose="02000506000000020003" pitchFamily="50" charset="0"/>
              </a:rPr>
              <a:t>You can see a beautiful gold-gilded statue of Joan outside Place des Pyramides in Paris!</a:t>
            </a:r>
          </a:p>
          <a:p>
            <a:pPr algn="ctr"/>
            <a:endParaRPr lang="en-US" sz="1600" dirty="0">
              <a:latin typeface="Lobster 1.4" panose="02000506000000020003" pitchFamily="50"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84" y="1289783"/>
            <a:ext cx="5315744" cy="5390614"/>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B4DA19A3-FB45-4C05-AFD7-82CDFDA2D2B9}"/>
              </a:ext>
            </a:extLst>
          </p:cNvPr>
          <p:cNvSpPr txBox="1"/>
          <p:nvPr/>
        </p:nvSpPr>
        <p:spPr>
          <a:xfrm>
            <a:off x="2514600" y="229393"/>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Joan of Arc</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30113196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88ACF392-0116-4835-A57C-77A3B6D6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8"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457200" y="1626436"/>
            <a:ext cx="3008313" cy="4800600"/>
          </a:xfrm>
        </p:spPr>
        <p:txBody>
          <a:bodyPr>
            <a:normAutofit fontScale="77500" lnSpcReduction="20000"/>
          </a:bodyPr>
          <a:lstStyle/>
          <a:p>
            <a:pPr algn="ctr" fontAlgn="base"/>
            <a:r>
              <a:rPr lang="en-US" sz="2400" b="1" dirty="0">
                <a:solidFill>
                  <a:srgbClr val="FF0000"/>
                </a:solidFill>
                <a:latin typeface="Lobster 1.4" panose="02000506000000020003" pitchFamily="50" charset="0"/>
              </a:rPr>
              <a:t>‘Let them eat cake!’ This is the line that made Marie Antoinette infamous. While it sounds like a good idea to enjoy some pastry while you’re in Paris, it wasn’t such a popular sentiment at the time!</a:t>
            </a:r>
          </a:p>
          <a:p>
            <a:pPr algn="ctr" fontAlgn="base"/>
            <a:r>
              <a:rPr lang="en-US" sz="2400" b="1" dirty="0">
                <a:solidFill>
                  <a:srgbClr val="FF0000"/>
                </a:solidFill>
                <a:latin typeface="Lobster 1.4" panose="02000506000000020003" pitchFamily="50" charset="0"/>
              </a:rPr>
              <a:t>The famous queen didn’t necessarily ever say those words, but they cemented her in history just the same. She lived a decadent life in France, before being beheaded during the French Revolution. She’s a bit of a tragic figure, but represents France’s long time love for extravagance all the same!</a:t>
            </a:r>
          </a:p>
          <a:p>
            <a:pPr algn="ctr"/>
            <a:endParaRPr lang="en-US" sz="1800" dirty="0">
              <a:latin typeface="Lobster 1.4" panose="02000506000000020003" pitchFamily="50"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04" y="1447800"/>
            <a:ext cx="5334000" cy="54102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ABF781C8-5790-4DCE-A081-8B9225334028}"/>
              </a:ext>
            </a:extLst>
          </p:cNvPr>
          <p:cNvSpPr txBox="1"/>
          <p:nvPr/>
        </p:nvSpPr>
        <p:spPr>
          <a:xfrm>
            <a:off x="2057400" y="308950"/>
            <a:ext cx="3748596" cy="769441"/>
          </a:xfrm>
          <a:prstGeom prst="rect">
            <a:avLst/>
          </a:prstGeom>
          <a:noFill/>
        </p:spPr>
        <p:txBody>
          <a:bodyPr wrap="square" rtlCol="0">
            <a:spAutoFit/>
          </a:bodyPr>
          <a:lstStyle/>
          <a:p>
            <a:pPr algn="ctr"/>
            <a:r>
              <a:rPr lang="en-US" sz="4400" b="1" dirty="0">
                <a:solidFill>
                  <a:srgbClr val="002060"/>
                </a:solidFill>
                <a:latin typeface="Chocolate Dealer" panose="02000400000000000000" pitchFamily="50" charset="0"/>
              </a:rPr>
              <a:t>Marie Antoinette</a:t>
            </a:r>
            <a:endParaRPr lang="en-IN" sz="44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425057754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aris, France. Black Contour Stock Vector - Illustration of landmark,  tourism: 45314061">
            <a:extLst>
              <a:ext uri="{FF2B5EF4-FFF2-40B4-BE49-F238E27FC236}">
                <a16:creationId xmlns:a16="http://schemas.microsoft.com/office/drawing/2014/main" id="{518D167C-A02C-4DFF-AEF5-DD5AF4B02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272989" y="1203417"/>
            <a:ext cx="3008313" cy="4800600"/>
          </a:xfrm>
        </p:spPr>
        <p:txBody>
          <a:bodyPr>
            <a:noAutofit/>
          </a:bodyPr>
          <a:lstStyle/>
          <a:p>
            <a:pPr algn="ctr"/>
            <a:r>
              <a:rPr lang="en-US" sz="2000" b="1" dirty="0">
                <a:solidFill>
                  <a:srgbClr val="FF0000"/>
                </a:solidFill>
                <a:latin typeface="Lobster 1.4" panose="02000506000000020003" pitchFamily="50" charset="0"/>
              </a:rPr>
              <a:t>The capital flower of France are Irises. The flower is very beautiful and is of purple color .</a:t>
            </a:r>
          </a:p>
          <a:p>
            <a:pPr algn="ctr"/>
            <a:r>
              <a:rPr lang="en-US" sz="2000" b="1" dirty="0">
                <a:solidFill>
                  <a:srgbClr val="FF0000"/>
                </a:solidFill>
                <a:latin typeface="Lobster 1.4" panose="02000506000000020003" pitchFamily="50" charset="0"/>
              </a:rPr>
              <a:t>The capital tree of France are the Yews. They are cone shaped and also very adorable.</a:t>
            </a:r>
          </a:p>
          <a:p>
            <a:pPr algn="ctr"/>
            <a:r>
              <a:rPr lang="en-US" sz="2000" b="1" dirty="0">
                <a:solidFill>
                  <a:srgbClr val="FF0000"/>
                </a:solidFill>
                <a:latin typeface="Lobster 1.4" panose="02000506000000020003" pitchFamily="50" charset="0"/>
              </a:rPr>
              <a:t>The capital animal/bird is Gallic Rooster . Very adorable and furious in looks.</a:t>
            </a:r>
          </a:p>
          <a:p>
            <a:pPr algn="ctr"/>
            <a:r>
              <a:rPr lang="en-US" sz="2000" b="1" dirty="0">
                <a:solidFill>
                  <a:srgbClr val="FF0000"/>
                </a:solidFill>
                <a:latin typeface="Lobster 1.4" panose="02000506000000020003" pitchFamily="50" charset="0"/>
              </a:rPr>
              <a:t>The capital color of France is Blue and Red . The colors are of the nations Flag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524000"/>
            <a:ext cx="1338140" cy="1150892"/>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6" name="Picture 2"/>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b="6790"/>
          <a:stretch/>
        </p:blipFill>
        <p:spPr bwMode="auto">
          <a:xfrm>
            <a:off x="3979130" y="1752600"/>
            <a:ext cx="1338140" cy="1150892"/>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4114800"/>
            <a:ext cx="1338140" cy="1150893"/>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8656" y="5558652"/>
            <a:ext cx="1338140" cy="1150893"/>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11" name="TextBox 10">
            <a:extLst>
              <a:ext uri="{FF2B5EF4-FFF2-40B4-BE49-F238E27FC236}">
                <a16:creationId xmlns:a16="http://schemas.microsoft.com/office/drawing/2014/main" id="{CF0EAEE1-6740-4363-AB5A-71C2F57F119F}"/>
              </a:ext>
            </a:extLst>
          </p:cNvPr>
          <p:cNvSpPr txBox="1"/>
          <p:nvPr/>
        </p:nvSpPr>
        <p:spPr>
          <a:xfrm>
            <a:off x="1295400" y="304181"/>
            <a:ext cx="4953000" cy="1015663"/>
          </a:xfrm>
          <a:prstGeom prst="rect">
            <a:avLst/>
          </a:prstGeom>
          <a:noFill/>
        </p:spPr>
        <p:txBody>
          <a:bodyPr wrap="square" rtlCol="0">
            <a:spAutoFit/>
          </a:bodyPr>
          <a:lstStyle/>
          <a:p>
            <a:pPr algn="ctr"/>
            <a:r>
              <a:rPr lang="en-US" sz="6000" b="1" dirty="0">
                <a:solidFill>
                  <a:srgbClr val="002060"/>
                </a:solidFill>
                <a:latin typeface="Chocolate Dealer" panose="02000400000000000000" pitchFamily="50" charset="0"/>
              </a:rPr>
              <a:t>C</a:t>
            </a:r>
            <a:r>
              <a:rPr lang="en-IN" sz="6000" b="1" dirty="0">
                <a:solidFill>
                  <a:srgbClr val="002060"/>
                </a:solidFill>
                <a:latin typeface="Chocolate Dealer" panose="02000400000000000000" pitchFamily="50" charset="0"/>
              </a:rPr>
              <a:t>apitals</a:t>
            </a:r>
          </a:p>
        </p:txBody>
      </p:sp>
    </p:spTree>
    <p:extLst>
      <p:ext uri="{BB962C8B-B14F-4D97-AF65-F5344CB8AC3E}">
        <p14:creationId xmlns:p14="http://schemas.microsoft.com/office/powerpoint/2010/main" val="66436820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ris, France. Black Contour Stock Vector - Illustration of landmark,  tourism: 45314061">
            <a:extLst>
              <a:ext uri="{FF2B5EF4-FFF2-40B4-BE49-F238E27FC236}">
                <a16:creationId xmlns:a16="http://schemas.microsoft.com/office/drawing/2014/main" id="{9407415D-F1CF-4D43-9A20-420152278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81" y="304800"/>
            <a:ext cx="8686800" cy="62484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3" name="Text Placeholder 2"/>
          <p:cNvSpPr>
            <a:spLocks noGrp="1"/>
          </p:cNvSpPr>
          <p:nvPr>
            <p:ph type="body" idx="2"/>
          </p:nvPr>
        </p:nvSpPr>
        <p:spPr>
          <a:xfrm>
            <a:off x="5486400" y="685800"/>
            <a:ext cx="3008313" cy="6629400"/>
          </a:xfrm>
        </p:spPr>
        <p:txBody>
          <a:bodyPr>
            <a:noAutofit/>
          </a:bodyPr>
          <a:lstStyle/>
          <a:p>
            <a:pPr algn="ctr"/>
            <a:r>
              <a:rPr lang="en-US" sz="2400" b="1" dirty="0">
                <a:solidFill>
                  <a:srgbClr val="FF0000"/>
                </a:solidFill>
                <a:latin typeface="Lobster 1.4" panose="02000506000000020003" pitchFamily="50" charset="0"/>
              </a:rPr>
              <a:t>Paris is famous for such a fascinating variety of things! But when a city is more than 2000 years old, and has been for much of its existence a center of trade and class and also when it is the capital of France, it’s bound to have a very interesting past.</a:t>
            </a:r>
          </a:p>
        </p:txBody>
      </p:sp>
    </p:spTree>
    <p:extLst>
      <p:ext uri="{BB962C8B-B14F-4D97-AF65-F5344CB8AC3E}">
        <p14:creationId xmlns:p14="http://schemas.microsoft.com/office/powerpoint/2010/main" val="108021491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D499AB25-0ED2-4082-A8BF-743F4ACF7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62000" y="609600"/>
            <a:ext cx="8458200" cy="5181600"/>
          </a:xfrm>
        </p:spPr>
        <p:txBody>
          <a:bodyPr>
            <a:normAutofit fontScale="92500" lnSpcReduction="20000"/>
          </a:bodyPr>
          <a:lstStyle/>
          <a:p>
            <a:pPr algn="ctr"/>
            <a:r>
              <a:rPr lang="en-US" sz="9600" b="1" dirty="0">
                <a:solidFill>
                  <a:srgbClr val="002060"/>
                </a:solidFill>
                <a:latin typeface="Lobster 1.4" panose="02000506000000020003" pitchFamily="50" charset="0"/>
              </a:rPr>
              <a:t>Created </a:t>
            </a:r>
          </a:p>
          <a:p>
            <a:pPr algn="ctr"/>
            <a:r>
              <a:rPr lang="en-US" sz="9600" b="1" dirty="0">
                <a:solidFill>
                  <a:schemeClr val="bg1"/>
                </a:solidFill>
                <a:latin typeface="Lobster 1.4" panose="02000506000000020003" pitchFamily="50" charset="0"/>
              </a:rPr>
              <a:t>by</a:t>
            </a:r>
            <a:r>
              <a:rPr lang="en-US" sz="9600" b="1" dirty="0">
                <a:solidFill>
                  <a:srgbClr val="FF0000"/>
                </a:solidFill>
                <a:latin typeface="Lobster 1.4" panose="02000506000000020003" pitchFamily="50" charset="0"/>
              </a:rPr>
              <a:t> </a:t>
            </a:r>
          </a:p>
          <a:p>
            <a:pPr algn="ctr"/>
            <a:r>
              <a:rPr lang="en-US" sz="9600" b="1" dirty="0">
                <a:solidFill>
                  <a:srgbClr val="FF0000"/>
                </a:solidFill>
                <a:latin typeface="Lobster 1.4" panose="02000506000000020003" pitchFamily="50" charset="0"/>
              </a:rPr>
              <a:t>Anushreya Satish</a:t>
            </a:r>
          </a:p>
        </p:txBody>
      </p:sp>
    </p:spTree>
    <p:extLst>
      <p:ext uri="{BB962C8B-B14F-4D97-AF65-F5344CB8AC3E}">
        <p14:creationId xmlns:p14="http://schemas.microsoft.com/office/powerpoint/2010/main" val="13274774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77632384-3324-4954-9758-8293E15BD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2"/>
          </p:nvPr>
        </p:nvSpPr>
        <p:spPr>
          <a:xfrm>
            <a:off x="33058" y="1371600"/>
            <a:ext cx="3505200" cy="5181600"/>
          </a:xfrm>
        </p:spPr>
        <p:txBody>
          <a:bodyPr>
            <a:noAutofit/>
          </a:bodyPr>
          <a:lstStyle/>
          <a:p>
            <a:pPr algn="ctr" fontAlgn="base"/>
            <a:r>
              <a:rPr lang="en-US" sz="1200" b="1" dirty="0">
                <a:solidFill>
                  <a:srgbClr val="FF0000"/>
                </a:solidFill>
                <a:latin typeface="Lobster 1.4" panose="02000506000000020003" pitchFamily="50" charset="0"/>
              </a:rPr>
              <a:t>In 1889 to celebrate the French Revolution's centennial year during the Exposition Universelle at the Champs de Mars. It is one of the modern  wonders of the world .It has three floors. It is also a symbol of Paris . It is one of the world’s most admired architectural marvels which was mocked and insulted by many artists as it was built . French novelist Leon Bloy called it ‘this truly tragic streetlamp’. But now it is almost everyone’s favorite and one of the world’s most beautiful structure. Not only is it the most visited attraction in Paris, and indeed the icon of Paris. It’s also got a famous and interesting history! </a:t>
            </a:r>
          </a:p>
          <a:p>
            <a:pPr algn="ctr" fontAlgn="base"/>
            <a:r>
              <a:rPr lang="en-US" sz="1200" b="1" dirty="0">
                <a:solidFill>
                  <a:srgbClr val="FF0000"/>
                </a:solidFill>
                <a:latin typeface="Lobster 1.4" panose="02000506000000020003" pitchFamily="50" charset="0"/>
                <a:hlinkClick r:id="rId3"/>
              </a:rPr>
              <a:t>The Eiffel Tower</a:t>
            </a:r>
            <a:r>
              <a:rPr lang="en-US" sz="1200" b="1" dirty="0">
                <a:solidFill>
                  <a:srgbClr val="FF0000"/>
                </a:solidFill>
                <a:latin typeface="Lobster 1.4" panose="02000506000000020003" pitchFamily="50" charset="0"/>
              </a:rPr>
              <a:t> epitomises Paris’ reputation as the City of Light. Glowing every night above the city, there’s nothing else quite like it. Built in 1889, the wrought-iron lattice tower was originally criticized for its strange design, and considered impractical. Now, of course, it’s a French cultural icon!  </a:t>
            </a:r>
          </a:p>
          <a:p>
            <a:pPr algn="ctr" fontAlgn="base"/>
            <a:r>
              <a:rPr lang="en-US" sz="1200" b="1" dirty="0">
                <a:solidFill>
                  <a:srgbClr val="FF0000"/>
                </a:solidFill>
                <a:latin typeface="Lobster 1.4" panose="02000506000000020003" pitchFamily="50" charset="0"/>
              </a:rPr>
              <a:t>This Paris monument held the title of ‘tallest man-made structure in the world’ for 41 years before it was trumped in 1930 by New York’s Chrysler Building.</a:t>
            </a:r>
          </a:p>
          <a:p>
            <a:pPr algn="ctr"/>
            <a:endParaRPr lang="en-US" sz="400" b="1" dirty="0">
              <a:solidFill>
                <a:srgbClr val="FF0000"/>
              </a:solidFill>
              <a:latin typeface="Lobster 1.4" panose="02000506000000020003" pitchFamily="50" charset="0"/>
            </a:endParaRPr>
          </a:p>
          <a:p>
            <a:pPr algn="ctr"/>
            <a:endParaRPr lang="en-US" sz="400" b="1" dirty="0">
              <a:solidFill>
                <a:srgbClr val="FF0000"/>
              </a:solidFill>
              <a:latin typeface="Lobster 1.4" panose="02000506000000020003" pitchFamily="50"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025" y="1524000"/>
            <a:ext cx="5335121" cy="52578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C1E1010D-4D8D-4BEC-849D-3A9E1B76811F}"/>
              </a:ext>
            </a:extLst>
          </p:cNvPr>
          <p:cNvSpPr txBox="1"/>
          <p:nvPr/>
        </p:nvSpPr>
        <p:spPr>
          <a:xfrm>
            <a:off x="2590800" y="377280"/>
            <a:ext cx="2895600" cy="769441"/>
          </a:xfrm>
          <a:prstGeom prst="rect">
            <a:avLst/>
          </a:prstGeom>
          <a:noFill/>
        </p:spPr>
        <p:txBody>
          <a:bodyPr wrap="square" rtlCol="0">
            <a:spAutoFit/>
          </a:bodyPr>
          <a:lstStyle/>
          <a:p>
            <a:pPr algn="ctr"/>
            <a:r>
              <a:rPr lang="en-US" sz="4400" b="1" dirty="0">
                <a:solidFill>
                  <a:srgbClr val="002060"/>
                </a:solidFill>
                <a:latin typeface="Chocolate Dealer" panose="02000400000000000000" pitchFamily="50" charset="0"/>
              </a:rPr>
              <a:t>Eiffel Tower</a:t>
            </a:r>
            <a:endParaRPr lang="en-IN" sz="44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766410570"/>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aris, France. Black Contour Stock Vector - Illustration of landmark,  tourism: 45314061">
            <a:extLst>
              <a:ext uri="{FF2B5EF4-FFF2-40B4-BE49-F238E27FC236}">
                <a16:creationId xmlns:a16="http://schemas.microsoft.com/office/drawing/2014/main" id="{86385C53-EB5F-4781-B27E-AFF4CA395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2"/>
          </p:nvPr>
        </p:nvSpPr>
        <p:spPr>
          <a:xfrm>
            <a:off x="114300" y="1524000"/>
            <a:ext cx="3733800" cy="4800600"/>
          </a:xfrm>
        </p:spPr>
        <p:txBody>
          <a:bodyPr>
            <a:noAutofit/>
          </a:bodyPr>
          <a:lstStyle/>
          <a:p>
            <a:pPr algn="ctr" fontAlgn="base"/>
            <a:r>
              <a:rPr lang="en-US" sz="1600" b="1" dirty="0">
                <a:solidFill>
                  <a:srgbClr val="FF0000"/>
                </a:solidFill>
                <a:latin typeface="Lobster 1.4" panose="02000506000000020003" pitchFamily="50" charset="0"/>
              </a:rPr>
              <a:t>It is one of the example of gothic architecture. Notre Dame de Paris is perhaps France's most famous landmark: standing tall at the heart of the city for centuries, accepting the people's reverance one day, then facing their rejection on another. Its history was forever changed Monday when a massive fire broke out causing the medieval structure's spire to collapse. Devastatingly burnt in 2019, </a:t>
            </a:r>
            <a:r>
              <a:rPr lang="en-US" sz="1600" b="1" dirty="0">
                <a:solidFill>
                  <a:srgbClr val="FF0000"/>
                </a:solidFill>
                <a:latin typeface="Lobster 1.4" panose="02000506000000020003" pitchFamily="50" charset="0"/>
                <a:hlinkClick r:id="rId3"/>
              </a:rPr>
              <a:t>the Notre Dame</a:t>
            </a:r>
            <a:r>
              <a:rPr lang="en-US" sz="1600" b="1" dirty="0">
                <a:solidFill>
                  <a:srgbClr val="FF0000"/>
                </a:solidFill>
                <a:latin typeface="Lobster 1.4" panose="02000506000000020003" pitchFamily="50" charset="0"/>
              </a:rPr>
              <a:t> remains one of the most famous and spectacular Paris landmarks! In fact, it’s fame has only grown as the whole world came together to mourn the loss. </a:t>
            </a:r>
          </a:p>
          <a:p>
            <a:pPr algn="ctr" fontAlgn="base"/>
            <a:r>
              <a:rPr lang="en-US" sz="1600" b="1" dirty="0">
                <a:solidFill>
                  <a:srgbClr val="FF0000"/>
                </a:solidFill>
                <a:latin typeface="Lobster 1.4" panose="02000506000000020003" pitchFamily="50" charset="0"/>
              </a:rPr>
              <a:t>A pioneer of the Gothic architectural style with flying buttresses, rib vaults and abundant sculpture, the building is a Gothic icon. </a:t>
            </a:r>
          </a:p>
          <a:p>
            <a:pPr algn="ctr"/>
            <a:endParaRPr lang="en-US" sz="2400" b="1" dirty="0">
              <a:solidFill>
                <a:srgbClr val="FF0000"/>
              </a:solidFill>
              <a:latin typeface="Lobster 1.4" panose="02000506000000020003" pitchFamily="50" charset="0"/>
            </a:endParaRPr>
          </a:p>
        </p:txBody>
      </p:sp>
      <p:pic>
        <p:nvPicPr>
          <p:cNvPr id="307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038601" y="1524000"/>
            <a:ext cx="5037360" cy="52578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5443DFCF-0FA5-4DB1-92E7-8387ECF04E3B}"/>
              </a:ext>
            </a:extLst>
          </p:cNvPr>
          <p:cNvSpPr txBox="1"/>
          <p:nvPr/>
        </p:nvSpPr>
        <p:spPr>
          <a:xfrm>
            <a:off x="1981200" y="491520"/>
            <a:ext cx="3517038" cy="584775"/>
          </a:xfrm>
          <a:prstGeom prst="rect">
            <a:avLst/>
          </a:prstGeom>
          <a:noFill/>
        </p:spPr>
        <p:txBody>
          <a:bodyPr wrap="square" rtlCol="0">
            <a:spAutoFit/>
          </a:bodyPr>
          <a:lstStyle/>
          <a:p>
            <a:pPr algn="ctr"/>
            <a:r>
              <a:rPr lang="en-US" sz="3200" b="1" dirty="0">
                <a:solidFill>
                  <a:srgbClr val="002060"/>
                </a:solidFill>
                <a:latin typeface="Chocolate Dealer" panose="02000400000000000000" pitchFamily="50" charset="0"/>
              </a:rPr>
              <a:t>Notre Dame Cathedral</a:t>
            </a:r>
            <a:endParaRPr lang="en-IN" sz="32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892903525"/>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aris, France. Black Contour Stock Vector - Illustration of landmark,  tourism: 45314061">
            <a:extLst>
              <a:ext uri="{FF2B5EF4-FFF2-40B4-BE49-F238E27FC236}">
                <a16:creationId xmlns:a16="http://schemas.microsoft.com/office/drawing/2014/main" id="{851509F3-BB39-4726-9AA3-4ECEB3C8A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2"/>
          </p:nvPr>
        </p:nvSpPr>
        <p:spPr>
          <a:xfrm>
            <a:off x="152400" y="1427058"/>
            <a:ext cx="3276600" cy="5105400"/>
          </a:xfrm>
        </p:spPr>
        <p:txBody>
          <a:bodyPr>
            <a:noAutofit/>
          </a:bodyPr>
          <a:lstStyle/>
          <a:p>
            <a:pPr algn="ctr" fontAlgn="base"/>
            <a:r>
              <a:rPr lang="en-US" sz="1200" b="1" dirty="0">
                <a:solidFill>
                  <a:srgbClr val="FF0000"/>
                </a:solidFill>
                <a:latin typeface="Lobster 1.4" panose="02000506000000020003" pitchFamily="50" charset="0"/>
              </a:rPr>
              <a:t>The Louvre is the world's largest museum and houses one of the most impressive art collections in history. The magnificent, baroque-style palace and museum — LeMusée du Louvre in French — sits along the banks of the Seine River in Paris. It is one of the city's biggest tourist attractions. The painting of Mona Lisa is also in this museum. The architect of this museum was I.M. Pei. He was  famous for his idea of using  geometrical shapes in the architecture. </a:t>
            </a:r>
            <a:br>
              <a:rPr lang="en-US" sz="1200" b="1" dirty="0">
                <a:solidFill>
                  <a:srgbClr val="FF0000"/>
                </a:solidFill>
                <a:latin typeface="Lobster 1.4" panose="02000506000000020003" pitchFamily="50" charset="0"/>
              </a:rPr>
            </a:br>
            <a:r>
              <a:rPr lang="en-US" sz="1200" b="1" dirty="0">
                <a:solidFill>
                  <a:srgbClr val="FF0000"/>
                </a:solidFill>
                <a:latin typeface="Lobster 1.4" panose="02000506000000020003" pitchFamily="50" charset="0"/>
              </a:rPr>
              <a:t>The Louvre is one of the most beautiful and impressive of French monuments! Originally a fortress built in the 14th century, it was used often as the Royal palaces of various French kings! </a:t>
            </a:r>
          </a:p>
          <a:p>
            <a:pPr algn="ctr" fontAlgn="base"/>
            <a:r>
              <a:rPr lang="en-US" sz="1200" b="1" dirty="0">
                <a:solidFill>
                  <a:srgbClr val="FF0000"/>
                </a:solidFill>
                <a:latin typeface="Lobster 1.4" panose="02000506000000020003" pitchFamily="50" charset="0"/>
              </a:rPr>
              <a:t>Walk where royalty has been, and marvel at the many historic artifacts and beautiful art pieces housed here. Even if you don’t go in, the iconic structure is so beautiful, it’s not to be missed! </a:t>
            </a:r>
          </a:p>
          <a:p>
            <a:pPr algn="ctr" fontAlgn="base"/>
            <a:r>
              <a:rPr lang="en-US" sz="1200" b="1" dirty="0">
                <a:solidFill>
                  <a:srgbClr val="FF0000"/>
                </a:solidFill>
                <a:latin typeface="Lobster 1.4" panose="02000506000000020003" pitchFamily="50" charset="0"/>
              </a:rPr>
              <a:t>One of Paris’ most photo-worthy sights is also right outside – </a:t>
            </a:r>
            <a:r>
              <a:rPr lang="en-US" sz="1200" b="1" dirty="0">
                <a:solidFill>
                  <a:srgbClr val="FF0000"/>
                </a:solidFill>
                <a:latin typeface="Lobster 1.4" panose="02000506000000020003" pitchFamily="50" charset="0"/>
                <a:hlinkClick r:id="rId3"/>
              </a:rPr>
              <a:t>the Louvre Pyramid!</a:t>
            </a:r>
            <a:r>
              <a:rPr lang="en-US" sz="1200" b="1" dirty="0">
                <a:solidFill>
                  <a:srgbClr val="FF0000"/>
                </a:solidFill>
                <a:latin typeface="Lobster 1.4" panose="02000506000000020003" pitchFamily="50" charset="0"/>
              </a:rPr>
              <a:t> This glass and metal pyramid is almost as famous as its historical backdrop, in fact. One of the most famous buildings in Paris!</a:t>
            </a:r>
          </a:p>
          <a:p>
            <a:pPr algn="ctr"/>
            <a:endParaRPr lang="en-US" b="1" dirty="0">
              <a:solidFill>
                <a:srgbClr val="FF0000"/>
              </a:solidFill>
              <a:latin typeface="Lobster 1.4" panose="02000506000000020003" pitchFamily="50" charset="0"/>
            </a:endParaRPr>
          </a:p>
          <a:p>
            <a:pPr algn="ctr"/>
            <a:endParaRPr lang="en-US" sz="1100" b="1" dirty="0">
              <a:solidFill>
                <a:srgbClr val="FF0000"/>
              </a:solidFill>
              <a:latin typeface="Lobster 1.4" panose="02000506000000020003" pitchFamily="50" charset="0"/>
            </a:endParaRPr>
          </a:p>
        </p:txBody>
      </p:sp>
      <p:pic>
        <p:nvPicPr>
          <p:cNvPr id="4098"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886200" y="1447800"/>
            <a:ext cx="5181600" cy="53340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678E1705-28D2-4DD5-AD8B-2051042BE4DB}"/>
              </a:ext>
            </a:extLst>
          </p:cNvPr>
          <p:cNvSpPr txBox="1"/>
          <p:nvPr/>
        </p:nvSpPr>
        <p:spPr>
          <a:xfrm>
            <a:off x="2438400" y="369957"/>
            <a:ext cx="3200400" cy="707886"/>
          </a:xfrm>
          <a:prstGeom prst="rect">
            <a:avLst/>
          </a:prstGeom>
          <a:noFill/>
        </p:spPr>
        <p:txBody>
          <a:bodyPr wrap="square" rtlCol="0">
            <a:spAutoFit/>
          </a:bodyPr>
          <a:lstStyle/>
          <a:p>
            <a:pPr algn="ctr"/>
            <a:r>
              <a:rPr lang="en-US" sz="4000" b="1" dirty="0">
                <a:solidFill>
                  <a:srgbClr val="002060"/>
                </a:solidFill>
                <a:latin typeface="Chocolate Dealer" panose="02000400000000000000" pitchFamily="50" charset="0"/>
              </a:rPr>
              <a:t>Louvre Museum</a:t>
            </a:r>
            <a:endParaRPr lang="en-IN" sz="4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237796597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aris, France. Black Contour Stock Vector - Illustration of landmark,  tourism: 45314061">
            <a:extLst>
              <a:ext uri="{FF2B5EF4-FFF2-40B4-BE49-F238E27FC236}">
                <a16:creationId xmlns:a16="http://schemas.microsoft.com/office/drawing/2014/main" id="{19CCCE14-5BD8-4F40-BBBD-894F7CF7A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3"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78080" y="1004083"/>
            <a:ext cx="3402840" cy="5927678"/>
          </a:xfrm>
        </p:spPr>
        <p:txBody>
          <a:bodyPr>
            <a:noAutofit/>
          </a:bodyPr>
          <a:lstStyle/>
          <a:p>
            <a:pPr algn="ctr"/>
            <a:r>
              <a:rPr lang="en-US" b="1" dirty="0">
                <a:solidFill>
                  <a:srgbClr val="FF0000"/>
                </a:solidFill>
                <a:latin typeface="Lobster 1.4" panose="02000506000000020003" pitchFamily="50" charset="0"/>
              </a:rPr>
              <a:t>The Musée Grévin now contains some 450 characters arranged in scenes from the history of </a:t>
            </a:r>
            <a:r>
              <a:rPr lang="en-US" b="1" dirty="0">
                <a:solidFill>
                  <a:srgbClr val="FF0000"/>
                </a:solidFill>
                <a:latin typeface="Lobster 1.4" panose="02000506000000020003" pitchFamily="50" charset="0"/>
                <a:hlinkClick r:id="rId3" tooltip="France"/>
              </a:rPr>
              <a:t>France</a:t>
            </a:r>
            <a:r>
              <a:rPr lang="en-US" b="1" dirty="0">
                <a:solidFill>
                  <a:srgbClr val="FF0000"/>
                </a:solidFill>
                <a:latin typeface="Lobster 1.4" panose="02000506000000020003" pitchFamily="50" charset="0"/>
              </a:rPr>
              <a:t> and modern life, including a panorama of French history from </a:t>
            </a:r>
            <a:r>
              <a:rPr lang="en-US" b="1" dirty="0">
                <a:solidFill>
                  <a:srgbClr val="FF0000"/>
                </a:solidFill>
                <a:latin typeface="Lobster 1.4" panose="02000506000000020003" pitchFamily="50" charset="0"/>
                <a:hlinkClick r:id="rId4" tooltip="Charlemagne"/>
              </a:rPr>
              <a:t>Charlemagne</a:t>
            </a:r>
            <a:r>
              <a:rPr lang="en-US" b="1" dirty="0">
                <a:solidFill>
                  <a:srgbClr val="FF0000"/>
                </a:solidFill>
                <a:latin typeface="Lobster 1.4" panose="02000506000000020003" pitchFamily="50" charset="0"/>
              </a:rPr>
              <a:t> to </a:t>
            </a:r>
            <a:r>
              <a:rPr lang="en-US" b="1" dirty="0">
                <a:solidFill>
                  <a:srgbClr val="FF0000"/>
                </a:solidFill>
                <a:latin typeface="Lobster 1.4" panose="02000506000000020003" pitchFamily="50" charset="0"/>
                <a:hlinkClick r:id="rId5" tooltip="Napoleon III"/>
              </a:rPr>
              <a:t>Napoleon III</a:t>
            </a:r>
            <a:r>
              <a:rPr lang="en-US" b="1" dirty="0">
                <a:solidFill>
                  <a:srgbClr val="FF0000"/>
                </a:solidFill>
                <a:latin typeface="Lobster 1.4" panose="02000506000000020003" pitchFamily="50" charset="0"/>
              </a:rPr>
              <a:t> and bloody scenes of the </a:t>
            </a:r>
            <a:r>
              <a:rPr lang="en-US" b="1" dirty="0">
                <a:solidFill>
                  <a:srgbClr val="FF0000"/>
                </a:solidFill>
                <a:latin typeface="Lobster 1.4" panose="02000506000000020003" pitchFamily="50" charset="0"/>
                <a:hlinkClick r:id="rId6" tooltip="French Revolution"/>
              </a:rPr>
              <a:t>French Revolution</a:t>
            </a:r>
            <a:r>
              <a:rPr lang="en-US" b="1" dirty="0">
                <a:solidFill>
                  <a:srgbClr val="FF0000"/>
                </a:solidFill>
                <a:latin typeface="Lobster 1.4" panose="02000506000000020003" pitchFamily="50" charset="0"/>
              </a:rPr>
              <a:t>, with the original wax figures of the late 19th and early 20th centuries witnessing their technical evolution. By contrast, the more contemporaneous movie stars, athletes, and international figures such as </a:t>
            </a:r>
            <a:r>
              <a:rPr lang="en-US" b="1" dirty="0">
                <a:solidFill>
                  <a:srgbClr val="FF0000"/>
                </a:solidFill>
                <a:latin typeface="Lobster 1.4" panose="02000506000000020003" pitchFamily="50" charset="0"/>
                <a:hlinkClick r:id="rId7" tooltip="Albert Einstein"/>
              </a:rPr>
              <a:t>Albert Einstein</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8" tooltip="Mahatma Gandhi"/>
              </a:rPr>
              <a:t>Mahatma Gandhi</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9" tooltip="Shah Rukh Khan"/>
              </a:rPr>
              <a:t>Shah Rukh Khan</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10" tooltip="Pablo Picasso"/>
              </a:rPr>
              <a:t>Pablo Picasso</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11" tooltip="Michael Jackson"/>
              </a:rPr>
              <a:t>Michael Jackson</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12" tooltip="Josephine Baker"/>
              </a:rPr>
              <a:t>Josephine Baker</a:t>
            </a:r>
            <a:r>
              <a:rPr lang="en-US" b="1" dirty="0">
                <a:solidFill>
                  <a:srgbClr val="FF0000"/>
                </a:solidFill>
                <a:latin typeface="Lobster 1.4" panose="02000506000000020003" pitchFamily="50" charset="0"/>
              </a:rPr>
              <a:t> and </a:t>
            </a:r>
            <a:r>
              <a:rPr lang="en-US" b="1" dirty="0">
                <a:solidFill>
                  <a:srgbClr val="FF0000"/>
                </a:solidFill>
                <a:latin typeface="Lobster 1.4" panose="02000506000000020003" pitchFamily="50" charset="0"/>
                <a:hlinkClick r:id="rId13" tooltip="Pope John Paul II"/>
              </a:rPr>
              <a:t>Pope John Paul II</a:t>
            </a:r>
            <a:r>
              <a:rPr lang="en-US" b="1" dirty="0">
                <a:solidFill>
                  <a:srgbClr val="FF0000"/>
                </a:solidFill>
                <a:latin typeface="Lobster 1.4" panose="02000506000000020003" pitchFamily="50" charset="0"/>
              </a:rPr>
              <a:t> use the modern techniques of modeling. The tableau of </a:t>
            </a:r>
            <a:r>
              <a:rPr lang="en-US" b="1" dirty="0">
                <a:solidFill>
                  <a:srgbClr val="FF0000"/>
                </a:solidFill>
                <a:latin typeface="Lobster 1.4" panose="02000506000000020003" pitchFamily="50" charset="0"/>
                <a:hlinkClick r:id="rId14" tooltip="Charlotte Corday"/>
              </a:rPr>
              <a:t>Charlotte Corday</a:t>
            </a:r>
            <a:r>
              <a:rPr lang="en-US" b="1" dirty="0">
                <a:solidFill>
                  <a:srgbClr val="FF0000"/>
                </a:solidFill>
                <a:latin typeface="Lobster 1.4" panose="02000506000000020003" pitchFamily="50" charset="0"/>
              </a:rPr>
              <a:t> murdering </a:t>
            </a:r>
            <a:r>
              <a:rPr lang="en-US" b="1" dirty="0">
                <a:solidFill>
                  <a:srgbClr val="FF0000"/>
                </a:solidFill>
                <a:latin typeface="Lobster 1.4" panose="02000506000000020003" pitchFamily="50" charset="0"/>
                <a:hlinkClick r:id="rId15" tooltip="Jean-Paul Marat"/>
              </a:rPr>
              <a:t>Jean-Paul Marat</a:t>
            </a:r>
            <a:r>
              <a:rPr lang="en-US" b="1" dirty="0">
                <a:solidFill>
                  <a:srgbClr val="FF0000"/>
                </a:solidFill>
                <a:latin typeface="Lobster 1.4" panose="02000506000000020003" pitchFamily="50" charset="0"/>
              </a:rPr>
              <a:t> created in 1889 includes the actual knife and </a:t>
            </a:r>
            <a:r>
              <a:rPr lang="en-US" b="1" dirty="0">
                <a:solidFill>
                  <a:srgbClr val="FF0000"/>
                </a:solidFill>
                <a:latin typeface="Lobster 1.4" panose="02000506000000020003" pitchFamily="50" charset="0"/>
                <a:hlinkClick r:id="rId16" tooltip="Jean-Paul Marat"/>
              </a:rPr>
              <a:t>bathtub</a:t>
            </a:r>
            <a:r>
              <a:rPr lang="en-US" b="1" dirty="0">
                <a:solidFill>
                  <a:srgbClr val="FF0000"/>
                </a:solidFill>
                <a:latin typeface="Lobster 1.4" panose="02000506000000020003" pitchFamily="50" charset="0"/>
              </a:rPr>
              <a:t> used.</a:t>
            </a:r>
          </a:p>
          <a:p>
            <a:pPr algn="ctr"/>
            <a:r>
              <a:rPr lang="en-US" b="1" dirty="0">
                <a:solidFill>
                  <a:srgbClr val="FF0000"/>
                </a:solidFill>
                <a:latin typeface="Lobster 1.4" panose="02000506000000020003" pitchFamily="50" charset="0"/>
              </a:rPr>
              <a:t>New wax characters are regularly added to the Museum among more than 2000 made since it opened.</a:t>
            </a:r>
          </a:p>
          <a:p>
            <a:pPr algn="ctr"/>
            <a:r>
              <a:rPr lang="en-US" b="1" dirty="0">
                <a:solidFill>
                  <a:srgbClr val="FF0000"/>
                </a:solidFill>
                <a:latin typeface="Lobster 1.4" panose="02000506000000020003" pitchFamily="50" charset="0"/>
              </a:rPr>
              <a:t>The statues of Ladybug and Cat Noir the heroes of the animated series Miraculous: Tales of Ladybug and Cat Noir are also present here.</a:t>
            </a:r>
          </a:p>
          <a:p>
            <a:pPr algn="ctr"/>
            <a:endParaRPr lang="en-US" b="1" dirty="0">
              <a:solidFill>
                <a:srgbClr val="FF0000"/>
              </a:solidFill>
              <a:latin typeface="Lobster 1.4" panose="02000506000000020003" pitchFamily="50" charset="0"/>
            </a:endParaRPr>
          </a:p>
        </p:txBody>
      </p:sp>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3825" y="1371600"/>
            <a:ext cx="5410200" cy="54102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9" name="TextBox 8">
            <a:extLst>
              <a:ext uri="{FF2B5EF4-FFF2-40B4-BE49-F238E27FC236}">
                <a16:creationId xmlns:a16="http://schemas.microsoft.com/office/drawing/2014/main" id="{F52BF311-A34D-46B5-BB43-7BC5949EB134}"/>
              </a:ext>
            </a:extLst>
          </p:cNvPr>
          <p:cNvSpPr txBox="1"/>
          <p:nvPr/>
        </p:nvSpPr>
        <p:spPr>
          <a:xfrm>
            <a:off x="2283780" y="369957"/>
            <a:ext cx="3202619" cy="707886"/>
          </a:xfrm>
          <a:prstGeom prst="rect">
            <a:avLst/>
          </a:prstGeom>
          <a:noFill/>
        </p:spPr>
        <p:txBody>
          <a:bodyPr wrap="square" rtlCol="0">
            <a:spAutoFit/>
          </a:bodyPr>
          <a:lstStyle/>
          <a:p>
            <a:pPr algn="ctr"/>
            <a:r>
              <a:rPr lang="en-US" sz="4000" b="1" dirty="0">
                <a:solidFill>
                  <a:srgbClr val="002060"/>
                </a:solidFill>
                <a:latin typeface="Chocolate Dealer" panose="02000400000000000000" pitchFamily="50" charset="0"/>
              </a:rPr>
              <a:t>Grevin Museum</a:t>
            </a:r>
            <a:endParaRPr lang="en-IN" sz="4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173611390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aris, France. Black Contour Stock Vector - Illustration of landmark,  tourism: 45314061">
            <a:extLst>
              <a:ext uri="{FF2B5EF4-FFF2-40B4-BE49-F238E27FC236}">
                <a16:creationId xmlns:a16="http://schemas.microsoft.com/office/drawing/2014/main" id="{2BFDF960-D79F-4C5C-944D-95A14CF52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145218" y="1066800"/>
            <a:ext cx="3394215" cy="5630862"/>
          </a:xfrm>
        </p:spPr>
        <p:txBody>
          <a:bodyPr>
            <a:noAutofit/>
          </a:bodyPr>
          <a:lstStyle/>
          <a:p>
            <a:pPr algn="ctr"/>
            <a:r>
              <a:rPr lang="en-US" sz="1200" b="1" dirty="0">
                <a:solidFill>
                  <a:srgbClr val="FF0000"/>
                </a:solidFill>
                <a:latin typeface="Lobster 1.4" panose="02000506000000020003" pitchFamily="50" charset="0"/>
              </a:rPr>
              <a:t>In 1611, </a:t>
            </a:r>
            <a:r>
              <a:rPr lang="en-US" sz="1200" b="1" dirty="0">
                <a:solidFill>
                  <a:srgbClr val="FF0000"/>
                </a:solidFill>
                <a:latin typeface="Lobster 1.4" panose="02000506000000020003" pitchFamily="50" charset="0"/>
                <a:hlinkClick r:id="rId3" tooltip="Marie de' Medici"/>
              </a:rPr>
              <a:t>Marie de' Medici</a:t>
            </a:r>
            <a:r>
              <a:rPr lang="en-US" sz="1200" b="1" dirty="0">
                <a:solidFill>
                  <a:srgbClr val="FF0000"/>
                </a:solidFill>
                <a:latin typeface="Lobster 1.4" panose="02000506000000020003" pitchFamily="50" charset="0"/>
              </a:rPr>
              <a:t>, the widow of </a:t>
            </a:r>
            <a:r>
              <a:rPr lang="en-US" sz="1200" b="1" dirty="0">
                <a:solidFill>
                  <a:srgbClr val="FF0000"/>
                </a:solidFill>
                <a:latin typeface="Lobster 1.4" panose="02000506000000020003" pitchFamily="50" charset="0"/>
                <a:hlinkClick r:id="rId4" tooltip="Henry IV of France"/>
              </a:rPr>
              <a:t>Henry IV</a:t>
            </a:r>
            <a:r>
              <a:rPr lang="en-US" sz="1200" b="1" dirty="0">
                <a:solidFill>
                  <a:srgbClr val="FF0000"/>
                </a:solidFill>
                <a:latin typeface="Lobster 1.4" panose="02000506000000020003" pitchFamily="50" charset="0"/>
              </a:rPr>
              <a:t> and the regent for the King </a:t>
            </a:r>
            <a:r>
              <a:rPr lang="en-US" sz="1200" b="1" dirty="0">
                <a:solidFill>
                  <a:srgbClr val="FF0000"/>
                </a:solidFill>
                <a:latin typeface="Lobster 1.4" panose="02000506000000020003" pitchFamily="50" charset="0"/>
                <a:hlinkClick r:id="rId5" tooltip="Louis XIII"/>
              </a:rPr>
              <a:t>Louis XIII</a:t>
            </a:r>
            <a:r>
              <a:rPr lang="en-US" sz="1200" b="1" dirty="0">
                <a:solidFill>
                  <a:srgbClr val="FF0000"/>
                </a:solidFill>
                <a:latin typeface="Lobster 1.4" panose="02000506000000020003" pitchFamily="50" charset="0"/>
              </a:rPr>
              <a:t> decided to build a palace in imitation of the </a:t>
            </a:r>
            <a:r>
              <a:rPr lang="en-US" sz="1200" b="1" dirty="0">
                <a:solidFill>
                  <a:srgbClr val="FF0000"/>
                </a:solidFill>
                <a:latin typeface="Lobster 1.4" panose="02000506000000020003" pitchFamily="50" charset="0"/>
                <a:hlinkClick r:id="rId6" tooltip="Pitti Palace"/>
              </a:rPr>
              <a:t>Pitti Palace</a:t>
            </a:r>
            <a:r>
              <a:rPr lang="en-US" sz="1200" b="1" dirty="0">
                <a:solidFill>
                  <a:srgbClr val="FF0000"/>
                </a:solidFill>
                <a:latin typeface="Lobster 1.4" panose="02000506000000020003" pitchFamily="50" charset="0"/>
              </a:rPr>
              <a:t> in her native </a:t>
            </a:r>
            <a:r>
              <a:rPr lang="en-US" sz="1200" b="1" dirty="0">
                <a:solidFill>
                  <a:srgbClr val="FF0000"/>
                </a:solidFill>
                <a:latin typeface="Lobster 1.4" panose="02000506000000020003" pitchFamily="50" charset="0"/>
                <a:hlinkClick r:id="rId7" tooltip="Florence"/>
              </a:rPr>
              <a:t>Florence</a:t>
            </a:r>
            <a:r>
              <a:rPr lang="en-US" sz="1200" b="1" dirty="0">
                <a:solidFill>
                  <a:srgbClr val="FF0000"/>
                </a:solidFill>
                <a:latin typeface="Lobster 1.4" panose="02000506000000020003" pitchFamily="50" charset="0"/>
              </a:rPr>
              <a:t>. She purchased the hotel du Luxembourg (today the </a:t>
            </a:r>
            <a:r>
              <a:rPr lang="en-US" sz="1200" b="1" dirty="0">
                <a:solidFill>
                  <a:srgbClr val="FF0000"/>
                </a:solidFill>
                <a:latin typeface="Lobster 1.4" panose="02000506000000020003" pitchFamily="50" charset="0"/>
                <a:hlinkClick r:id="rId8" tooltip="Petit-Luxembourg"/>
              </a:rPr>
              <a:t>Petit-Luxembourg</a:t>
            </a:r>
            <a:r>
              <a:rPr lang="en-US" sz="1200" b="1" dirty="0">
                <a:solidFill>
                  <a:srgbClr val="FF0000"/>
                </a:solidFill>
                <a:latin typeface="Lobster 1.4" panose="02000506000000020003" pitchFamily="50" charset="0"/>
              </a:rPr>
              <a:t> palace) and began construction of the new palace. She commissioned </a:t>
            </a:r>
            <a:r>
              <a:rPr lang="en-US" sz="1200" b="1" dirty="0">
                <a:solidFill>
                  <a:srgbClr val="FF0000"/>
                </a:solidFill>
                <a:latin typeface="Lobster 1.4" panose="02000506000000020003" pitchFamily="50" charset="0"/>
                <a:hlinkClick r:id="rId9" tooltip="Salomon de Brosse"/>
              </a:rPr>
              <a:t>Salomon de Brosse</a:t>
            </a:r>
            <a:r>
              <a:rPr lang="en-US" sz="1200" b="1" dirty="0">
                <a:solidFill>
                  <a:srgbClr val="FF0000"/>
                </a:solidFill>
                <a:latin typeface="Lobster 1.4" panose="02000506000000020003" pitchFamily="50" charset="0"/>
              </a:rPr>
              <a:t> to build the palace and a fountain, which still exists. In 1612 she planted 2,000 </a:t>
            </a:r>
            <a:r>
              <a:rPr lang="en-US" sz="1200" b="1" dirty="0">
                <a:solidFill>
                  <a:srgbClr val="FF0000"/>
                </a:solidFill>
                <a:latin typeface="Lobster 1.4" panose="02000506000000020003" pitchFamily="50" charset="0"/>
                <a:hlinkClick r:id="rId10" tooltip="Elm"/>
              </a:rPr>
              <a:t>elm trees</a:t>
            </a:r>
            <a:r>
              <a:rPr lang="en-US" sz="1200" b="1" dirty="0">
                <a:solidFill>
                  <a:srgbClr val="FF0000"/>
                </a:solidFill>
                <a:latin typeface="Lobster 1.4" panose="02000506000000020003" pitchFamily="50" charset="0"/>
              </a:rPr>
              <a:t>, and directed a series of gardeners, most notably </a:t>
            </a:r>
            <a:r>
              <a:rPr lang="en-US" sz="1200" b="1" dirty="0">
                <a:solidFill>
                  <a:srgbClr val="FF0000"/>
                </a:solidFill>
                <a:latin typeface="Lobster 1.4" panose="02000506000000020003" pitchFamily="50" charset="0"/>
                <a:hlinkClick r:id="rId11" tooltip="Tommaso Francini"/>
              </a:rPr>
              <a:t>Tommaso Francini</a:t>
            </a:r>
            <a:r>
              <a:rPr lang="en-US" sz="1200" b="1" dirty="0">
                <a:solidFill>
                  <a:srgbClr val="FF0000"/>
                </a:solidFill>
                <a:latin typeface="Lobster 1.4" panose="02000506000000020003" pitchFamily="50" charset="0"/>
              </a:rPr>
              <a:t>, to build a park in the style she had known as a child in Florence.Francini planned two terraces with balustrades and parterres laid out along the axis of the chateau, aligned around a circular basin. He also built the </a:t>
            </a:r>
            <a:r>
              <a:rPr lang="en-US" sz="1200" b="1" dirty="0">
                <a:solidFill>
                  <a:srgbClr val="FF0000"/>
                </a:solidFill>
                <a:latin typeface="Lobster 1.4" panose="02000506000000020003" pitchFamily="50" charset="0"/>
                <a:hlinkClick r:id="rId12" tooltip="Medici Fountain"/>
              </a:rPr>
              <a:t>Medici Fountain</a:t>
            </a:r>
            <a:r>
              <a:rPr lang="en-US" sz="1200" b="1" dirty="0">
                <a:solidFill>
                  <a:srgbClr val="FF0000"/>
                </a:solidFill>
                <a:latin typeface="Lobster 1.4" panose="02000506000000020003" pitchFamily="50" charset="0"/>
              </a:rPr>
              <a:t> to the east of the palace as a nympheum, an artificial grotto and fountain, without its present pond and statuary. The original garden was just eight hectares in size.</a:t>
            </a:r>
          </a:p>
          <a:p>
            <a:pPr algn="ctr"/>
            <a:r>
              <a:rPr lang="en-US" sz="1200" b="1" dirty="0">
                <a:solidFill>
                  <a:srgbClr val="FF0000"/>
                </a:solidFill>
                <a:latin typeface="Lobster 1.4" panose="02000506000000020003" pitchFamily="50" charset="0"/>
              </a:rPr>
              <a:t>In 1630 she bought additional land and enlarged the garden to thirty hectares, and entrusted the work to </a:t>
            </a:r>
            <a:r>
              <a:rPr lang="en-US" sz="1200" b="1" dirty="0">
                <a:solidFill>
                  <a:srgbClr val="FF0000"/>
                </a:solidFill>
                <a:latin typeface="Lobster 1.4" panose="02000506000000020003" pitchFamily="50" charset="0"/>
                <a:hlinkClick r:id="rId13" tooltip="Jacques Boyceau"/>
              </a:rPr>
              <a:t>Jacques Boyceau</a:t>
            </a:r>
            <a:r>
              <a:rPr lang="en-US" sz="1200" b="1" dirty="0">
                <a:solidFill>
                  <a:srgbClr val="FF0000"/>
                </a:solidFill>
                <a:latin typeface="Lobster 1.4" panose="02000506000000020003" pitchFamily="50" charset="0"/>
              </a:rPr>
              <a:t> de la Barauderie, the indendant of the royal gardens of </a:t>
            </a:r>
            <a:r>
              <a:rPr lang="en-US" sz="1200" b="1" dirty="0">
                <a:solidFill>
                  <a:srgbClr val="FF0000"/>
                </a:solidFill>
                <a:latin typeface="Lobster 1.4" panose="02000506000000020003" pitchFamily="50" charset="0"/>
                <a:hlinkClick r:id="rId14" tooltip="Tuileries"/>
              </a:rPr>
              <a:t>Tuileries</a:t>
            </a:r>
            <a:r>
              <a:rPr lang="en-US" sz="1200" b="1" dirty="0">
                <a:solidFill>
                  <a:srgbClr val="FF0000"/>
                </a:solidFill>
                <a:latin typeface="Lobster 1.4" panose="02000506000000020003" pitchFamily="50" charset="0"/>
              </a:rPr>
              <a:t> and the early garden of </a:t>
            </a:r>
            <a:r>
              <a:rPr lang="en-US" sz="1200" b="1" dirty="0">
                <a:solidFill>
                  <a:srgbClr val="FF0000"/>
                </a:solidFill>
                <a:latin typeface="Lobster 1.4" panose="02000506000000020003" pitchFamily="50" charset="0"/>
                <a:hlinkClick r:id="rId15" tooltip="Palace of Versailles"/>
              </a:rPr>
              <a:t>Versailles</a:t>
            </a:r>
            <a:r>
              <a:rPr lang="en-US" sz="1200" b="1" dirty="0">
                <a:solidFill>
                  <a:srgbClr val="FF0000"/>
                </a:solidFill>
                <a:latin typeface="Lobster 1.4" panose="02000506000000020003" pitchFamily="50" charset="0"/>
              </a:rPr>
              <a:t>. He was one of the early theorists of the new and more formal </a:t>
            </a:r>
            <a:r>
              <a:rPr lang="en-US" sz="1200" b="1" dirty="0">
                <a:solidFill>
                  <a:srgbClr val="FF0000"/>
                </a:solidFill>
                <a:latin typeface="Lobster 1.4" panose="02000506000000020003" pitchFamily="50" charset="0"/>
                <a:hlinkClick r:id="rId16" tooltip="Garden à la française"/>
              </a:rPr>
              <a:t>garden à la française</a:t>
            </a:r>
            <a:r>
              <a:rPr lang="en-US" sz="1200" b="1" dirty="0">
                <a:solidFill>
                  <a:srgbClr val="FF0000"/>
                </a:solidFill>
                <a:latin typeface="Lobster 1.4" panose="02000506000000020003" pitchFamily="50" charset="0"/>
              </a:rPr>
              <a:t>, and he laid out a series of squares along an east–west alley closed at the east end by the Medici Fountain, and a rectangle of parterres with broderies of flowers and hedges in front of the palace. In the center he placed an octagonal basin with a fountain, with a perspective toward what is now the </a:t>
            </a:r>
            <a:r>
              <a:rPr lang="en-US" sz="1200" b="1" dirty="0">
                <a:solidFill>
                  <a:srgbClr val="FF0000"/>
                </a:solidFill>
                <a:latin typeface="Lobster 1.4" panose="02000506000000020003" pitchFamily="50" charset="0"/>
                <a:hlinkClick r:id="rId17" tooltip="Paris observatory"/>
              </a:rPr>
              <a:t>Paris observatory</a:t>
            </a:r>
            <a:r>
              <a:rPr lang="en-US" sz="1200" b="1" dirty="0">
                <a:solidFill>
                  <a:srgbClr val="FF0000"/>
                </a:solidFill>
                <a:latin typeface="Lobster 1.4" panose="02000506000000020003" pitchFamily="50" charset="0"/>
              </a:rPr>
              <a:t>.</a:t>
            </a:r>
          </a:p>
        </p:txBody>
      </p:sp>
      <p:sp>
        <p:nvSpPr>
          <p:cNvPr id="5" name="AutoShape 2" descr="A Walk Around Jardin du Luxembourg, Paris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2" name="Picture 4" descr="A Walk Around Jardin du Luxembourg, Paris - YouTube"/>
          <p:cNvPicPr>
            <a:picLocks noGrp="1" noChangeAspect="1" noChangeArrowheads="1"/>
          </p:cNvPicPr>
          <p:nvPr>
            <p:ph sz="half" idx="1"/>
          </p:nvPr>
        </p:nvPicPr>
        <p:blipFill>
          <a:blip r:embed="rId18">
            <a:extLst>
              <a:ext uri="{28A0092B-C50C-407E-A947-70E740481C1C}">
                <a14:useLocalDpi xmlns:a14="http://schemas.microsoft.com/office/drawing/2010/main" val="0"/>
              </a:ext>
            </a:extLst>
          </a:blip>
          <a:srcRect/>
          <a:stretch>
            <a:fillRect/>
          </a:stretch>
        </p:blipFill>
        <p:spPr bwMode="auto">
          <a:xfrm>
            <a:off x="3765410" y="1574307"/>
            <a:ext cx="5340350" cy="52578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9" name="TextBox 8">
            <a:extLst>
              <a:ext uri="{FF2B5EF4-FFF2-40B4-BE49-F238E27FC236}">
                <a16:creationId xmlns:a16="http://schemas.microsoft.com/office/drawing/2014/main" id="{4601512A-B9F3-4AF8-98BE-03FC79092927}"/>
              </a:ext>
            </a:extLst>
          </p:cNvPr>
          <p:cNvSpPr txBox="1"/>
          <p:nvPr/>
        </p:nvSpPr>
        <p:spPr>
          <a:xfrm>
            <a:off x="2590800" y="420469"/>
            <a:ext cx="3505200" cy="646331"/>
          </a:xfrm>
          <a:prstGeom prst="rect">
            <a:avLst/>
          </a:prstGeom>
          <a:noFill/>
        </p:spPr>
        <p:txBody>
          <a:bodyPr wrap="square" rtlCol="0">
            <a:spAutoFit/>
          </a:bodyPr>
          <a:lstStyle/>
          <a:p>
            <a:pPr algn="ctr"/>
            <a:r>
              <a:rPr lang="en-US" sz="3600" b="1" dirty="0">
                <a:solidFill>
                  <a:srgbClr val="002060"/>
                </a:solidFill>
                <a:latin typeface="Chocolate Dealer" panose="02000400000000000000" pitchFamily="50" charset="0"/>
              </a:rPr>
              <a:t>Luxembourg Garden</a:t>
            </a:r>
            <a:endParaRPr lang="en-IN" sz="36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1699635724"/>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aris, France. Black Contour Stock Vector - Illustration of landmark,  tourism: 45314061">
            <a:extLst>
              <a:ext uri="{FF2B5EF4-FFF2-40B4-BE49-F238E27FC236}">
                <a16:creationId xmlns:a16="http://schemas.microsoft.com/office/drawing/2014/main" id="{0F9E9955-6B6D-43C0-877A-235D24BF1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2"/>
          </p:nvPr>
        </p:nvSpPr>
        <p:spPr>
          <a:xfrm>
            <a:off x="228600" y="1172841"/>
            <a:ext cx="3008313" cy="4800600"/>
          </a:xfrm>
        </p:spPr>
        <p:txBody>
          <a:bodyPr>
            <a:noAutofit/>
          </a:bodyPr>
          <a:lstStyle/>
          <a:p>
            <a:pPr algn="ctr"/>
            <a:r>
              <a:rPr lang="en-US" sz="2000" b="1" dirty="0">
                <a:solidFill>
                  <a:srgbClr val="FF0000"/>
                </a:solidFill>
                <a:latin typeface="Lobster 1.4" panose="02000506000000020003" pitchFamily="50" charset="0"/>
              </a:rPr>
              <a:t>Disneyland Paris, formerly Euro Disney Resort, is an entertainment resort in Chessy, France, a new town located 32 km (20 mi) east of the centre of Paris. ... Disneyland Park is the original theme park of the complex, opening with the resort on 12 April 1992. Disneyland Paris, after all, is home to the stunning Sleeping Beauty Castle.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49401"/>
            <a:ext cx="5334000" cy="51816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03598722-911D-453B-A60F-DDD9AC2A778D}"/>
              </a:ext>
            </a:extLst>
          </p:cNvPr>
          <p:cNvSpPr txBox="1"/>
          <p:nvPr/>
        </p:nvSpPr>
        <p:spPr>
          <a:xfrm>
            <a:off x="2283781" y="369957"/>
            <a:ext cx="2895600" cy="830997"/>
          </a:xfrm>
          <a:prstGeom prst="rect">
            <a:avLst/>
          </a:prstGeom>
          <a:noFill/>
        </p:spPr>
        <p:txBody>
          <a:bodyPr wrap="square" rtlCol="0">
            <a:spAutoFit/>
          </a:bodyPr>
          <a:lstStyle/>
          <a:p>
            <a:pPr algn="ctr"/>
            <a:r>
              <a:rPr lang="en-US" sz="4800" b="1" dirty="0">
                <a:solidFill>
                  <a:srgbClr val="002060"/>
                </a:solidFill>
                <a:latin typeface="Chocolate Dealer" panose="02000400000000000000" pitchFamily="50" charset="0"/>
              </a:rPr>
              <a:t>Disneyland</a:t>
            </a:r>
            <a:endParaRPr lang="en-IN" sz="48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1165521656"/>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aris, France. Black Contour Stock Vector - Illustration of landmark,  tourism: 45314061">
            <a:extLst>
              <a:ext uri="{FF2B5EF4-FFF2-40B4-BE49-F238E27FC236}">
                <a16:creationId xmlns:a16="http://schemas.microsoft.com/office/drawing/2014/main" id="{E7BB452A-94B5-44C8-B721-2A7F619DA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2"/>
          </p:nvPr>
        </p:nvSpPr>
        <p:spPr>
          <a:xfrm>
            <a:off x="87296" y="762000"/>
            <a:ext cx="3008313" cy="4800600"/>
          </a:xfrm>
        </p:spPr>
        <p:txBody>
          <a:bodyPr>
            <a:noAutofit/>
          </a:bodyPr>
          <a:lstStyle/>
          <a:p>
            <a:pPr algn="ctr" fontAlgn="base"/>
            <a:r>
              <a:rPr lang="en-US" b="1" dirty="0">
                <a:solidFill>
                  <a:srgbClr val="FF0000"/>
                </a:solidFill>
                <a:latin typeface="Lobster 1.4" panose="02000506000000020003" pitchFamily="50" charset="0"/>
              </a:rPr>
              <a:t>Arc de Triomphe, in full Arc de Triomphe de l’Étoile, massive </a:t>
            </a:r>
            <a:r>
              <a:rPr lang="en-US" b="1" dirty="0">
                <a:solidFill>
                  <a:srgbClr val="FF0000"/>
                </a:solidFill>
                <a:latin typeface="Lobster 1.4" panose="02000506000000020003" pitchFamily="50" charset="0"/>
                <a:hlinkClick r:id="rId3"/>
              </a:rPr>
              <a:t>triumphal arch</a:t>
            </a:r>
            <a:r>
              <a:rPr lang="en-US" b="1" dirty="0">
                <a:solidFill>
                  <a:srgbClr val="FF0000"/>
                </a:solidFill>
                <a:latin typeface="Lobster 1.4" panose="02000506000000020003" pitchFamily="50" charset="0"/>
              </a:rPr>
              <a:t> in </a:t>
            </a:r>
            <a:r>
              <a:rPr lang="en-US" b="1" dirty="0">
                <a:solidFill>
                  <a:srgbClr val="FF0000"/>
                </a:solidFill>
                <a:latin typeface="Lobster 1.4" panose="02000506000000020003" pitchFamily="50" charset="0"/>
                <a:hlinkClick r:id="rId4"/>
              </a:rPr>
              <a:t>Paris</a:t>
            </a:r>
            <a:r>
              <a:rPr lang="en-US" b="1" dirty="0">
                <a:solidFill>
                  <a:srgbClr val="FF0000"/>
                </a:solidFill>
                <a:latin typeface="Lobster 1.4" panose="02000506000000020003" pitchFamily="50" charset="0"/>
              </a:rPr>
              <a:t>, </a:t>
            </a:r>
            <a:r>
              <a:rPr lang="en-US" b="1" dirty="0">
                <a:solidFill>
                  <a:srgbClr val="FF0000"/>
                </a:solidFill>
                <a:latin typeface="Lobster 1.4" panose="02000506000000020003" pitchFamily="50" charset="0"/>
                <a:hlinkClick r:id="rId5"/>
              </a:rPr>
              <a:t>France</a:t>
            </a:r>
            <a:r>
              <a:rPr lang="en-US" b="1" dirty="0">
                <a:solidFill>
                  <a:srgbClr val="FF0000"/>
                </a:solidFill>
                <a:latin typeface="Lobster 1.4" panose="02000506000000020003" pitchFamily="50" charset="0"/>
              </a:rPr>
              <a:t>, one of the world’s best-known commemorative monuments. The Arc de Triomphe is an </a:t>
            </a:r>
            <a:r>
              <a:rPr lang="en-US" b="1" dirty="0">
                <a:solidFill>
                  <a:srgbClr val="FF0000"/>
                </a:solidFill>
                <a:latin typeface="Lobster 1.4" panose="02000506000000020003" pitchFamily="50" charset="0"/>
                <a:hlinkClick r:id="rId6"/>
              </a:rPr>
              <a:t>iconic</a:t>
            </a:r>
            <a:r>
              <a:rPr lang="en-US" b="1" dirty="0">
                <a:solidFill>
                  <a:srgbClr val="FF0000"/>
                </a:solidFill>
                <a:latin typeface="Lobster 1.4" panose="02000506000000020003" pitchFamily="50" charset="0"/>
              </a:rPr>
              <a:t> symbol of French national identity and took 30 years to build. The </a:t>
            </a:r>
            <a:r>
              <a:rPr lang="en-US" b="1" dirty="0">
                <a:solidFill>
                  <a:srgbClr val="FF0000"/>
                </a:solidFill>
                <a:latin typeface="Lobster 1.4" panose="02000506000000020003" pitchFamily="50" charset="0"/>
                <a:hlinkClick r:id="rId7"/>
              </a:rPr>
              <a:t>Tour de France</a:t>
            </a:r>
            <a:r>
              <a:rPr lang="en-US" b="1" dirty="0">
                <a:solidFill>
                  <a:srgbClr val="FF0000"/>
                </a:solidFill>
                <a:latin typeface="Lobster 1.4" panose="02000506000000020003" pitchFamily="50" charset="0"/>
              </a:rPr>
              <a:t> bicycle race ends near it each year, and the annual military parade marking July 14—known both as French National Day and </a:t>
            </a:r>
            <a:r>
              <a:rPr lang="en-US" b="1" dirty="0">
                <a:solidFill>
                  <a:srgbClr val="FF0000"/>
                </a:solidFill>
                <a:latin typeface="Lobster 1.4" panose="02000506000000020003" pitchFamily="50" charset="0"/>
                <a:hlinkClick r:id="rId8"/>
              </a:rPr>
              <a:t>Bastille Day</a:t>
            </a:r>
            <a:r>
              <a:rPr lang="en-US" b="1" dirty="0">
                <a:solidFill>
                  <a:srgbClr val="FF0000"/>
                </a:solidFill>
                <a:latin typeface="Lobster 1.4" panose="02000506000000020003" pitchFamily="50" charset="0"/>
              </a:rPr>
              <a:t>—begins its journey at the </a:t>
            </a:r>
            <a:r>
              <a:rPr lang="en-US" b="1" dirty="0">
                <a:solidFill>
                  <a:srgbClr val="FF0000"/>
                </a:solidFill>
                <a:latin typeface="Lobster 1.4" panose="02000506000000020003" pitchFamily="50" charset="0"/>
                <a:hlinkClick r:id="rId9"/>
              </a:rPr>
              <a:t>arch</a:t>
            </a:r>
            <a:r>
              <a:rPr lang="en-US" b="1" dirty="0">
                <a:solidFill>
                  <a:srgbClr val="FF0000"/>
                </a:solidFill>
                <a:latin typeface="Lobster 1.4" panose="02000506000000020003" pitchFamily="50" charset="0"/>
              </a:rPr>
              <a:t>. Standing at the center of twelve radiating avenues, the ‘Triumphal Arch of the Star’, honors the heroes of the French Revolution and the Napoleonic Wars. One of Paris’ most famous monuments, the imposing structure is well worth a visit!</a:t>
            </a:r>
          </a:p>
          <a:p>
            <a:pPr algn="ctr" fontAlgn="base"/>
            <a:r>
              <a:rPr lang="en-US" b="1" dirty="0">
                <a:solidFill>
                  <a:srgbClr val="FF0000"/>
                </a:solidFill>
                <a:latin typeface="Lobster 1.4" panose="02000506000000020003" pitchFamily="50" charset="0"/>
              </a:rPr>
              <a:t>The names of French generals and victories cover the arch, inscribed on the inner and outer surfaces. Its iconography is triumphantly patriotic, and a fascinating thing to see. This makes it one of the most famous monuments of France!</a:t>
            </a:r>
          </a:p>
          <a:p>
            <a:pPr algn="ctr"/>
            <a:endParaRPr lang="en-US" sz="2000" b="1" dirty="0">
              <a:solidFill>
                <a:srgbClr val="FF0000"/>
              </a:solidFill>
              <a:latin typeface="Lobster 1.4" panose="02000506000000020003" pitchFamily="50" charset="0"/>
            </a:endParaRPr>
          </a:p>
        </p:txBody>
      </p:sp>
      <p:pic>
        <p:nvPicPr>
          <p:cNvPr id="3074" name="Picture 2" descr="The Arc de Triomphe in Paris: Complete Visitors' Guid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6504" y="1752600"/>
            <a:ext cx="5410200" cy="495300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9" name="TextBox 8">
            <a:extLst>
              <a:ext uri="{FF2B5EF4-FFF2-40B4-BE49-F238E27FC236}">
                <a16:creationId xmlns:a16="http://schemas.microsoft.com/office/drawing/2014/main" id="{B928A977-5DD0-4CA0-A2A5-7F4098289E47}"/>
              </a:ext>
            </a:extLst>
          </p:cNvPr>
          <p:cNvSpPr txBox="1"/>
          <p:nvPr/>
        </p:nvSpPr>
        <p:spPr>
          <a:xfrm>
            <a:off x="2743200" y="287577"/>
            <a:ext cx="3202619" cy="707886"/>
          </a:xfrm>
          <a:prstGeom prst="rect">
            <a:avLst/>
          </a:prstGeom>
          <a:noFill/>
        </p:spPr>
        <p:txBody>
          <a:bodyPr wrap="square" rtlCol="0">
            <a:spAutoFit/>
          </a:bodyPr>
          <a:lstStyle/>
          <a:p>
            <a:pPr algn="ctr"/>
            <a:r>
              <a:rPr lang="en-US" sz="4000" b="1" dirty="0">
                <a:solidFill>
                  <a:srgbClr val="002060"/>
                </a:solidFill>
                <a:latin typeface="Chocolate Dealer" panose="02000400000000000000" pitchFamily="50" charset="0"/>
              </a:rPr>
              <a:t>Arc De Triomphe</a:t>
            </a:r>
            <a:endParaRPr lang="en-IN" sz="4000" b="1" dirty="0">
              <a:solidFill>
                <a:srgbClr val="002060"/>
              </a:solidFill>
              <a:latin typeface="Chocolate Dealer" panose="02000400000000000000" pitchFamily="50" charset="0"/>
            </a:endParaRPr>
          </a:p>
        </p:txBody>
      </p:sp>
    </p:spTree>
    <p:extLst>
      <p:ext uri="{BB962C8B-B14F-4D97-AF65-F5344CB8AC3E}">
        <p14:creationId xmlns:p14="http://schemas.microsoft.com/office/powerpoint/2010/main" val="363275961"/>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725</TotalTime>
  <Words>3099</Words>
  <Application>Microsoft Office PowerPoint</Application>
  <PresentationFormat>On-screen Show (4:3)</PresentationFormat>
  <Paragraphs>83</Paragraphs>
  <Slides>26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Chocolate Dealer</vt:lpstr>
      <vt:lpstr>Franklin Gothic Book</vt:lpstr>
      <vt:lpstr>Franklin Gothic Medium</vt:lpstr>
      <vt:lpstr>French Script MT</vt:lpstr>
      <vt:lpstr>Lobster 1.4</vt:lpstr>
      <vt:lpstr>Wingdings 2</vt:lpstr>
      <vt:lpstr>Trek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Paris</dc:title>
  <dc:creator>Anushreya Satish</dc:creator>
  <cp:lastModifiedBy>Anushreya Satish</cp:lastModifiedBy>
  <cp:revision>88</cp:revision>
  <dcterms:created xsi:type="dcterms:W3CDTF">2020-08-15T15:22:14Z</dcterms:created>
  <dcterms:modified xsi:type="dcterms:W3CDTF">2021-10-20T08:39:51Z</dcterms:modified>
</cp:coreProperties>
</file>